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22"/>
  </p:notesMasterIdLst>
  <p:sldIdLst>
    <p:sldId id="365" r:id="rId4"/>
    <p:sldId id="265" r:id="rId5"/>
    <p:sldId id="357" r:id="rId6"/>
    <p:sldId id="326" r:id="rId7"/>
    <p:sldId id="266" r:id="rId8"/>
    <p:sldId id="370" r:id="rId9"/>
    <p:sldId id="372" r:id="rId10"/>
    <p:sldId id="373" r:id="rId11"/>
    <p:sldId id="374" r:id="rId12"/>
    <p:sldId id="375" r:id="rId13"/>
    <p:sldId id="286" r:id="rId14"/>
    <p:sldId id="361" r:id="rId15"/>
    <p:sldId id="298" r:id="rId16"/>
    <p:sldId id="371" r:id="rId17"/>
    <p:sldId id="333" r:id="rId18"/>
    <p:sldId id="360" r:id="rId19"/>
    <p:sldId id="362" r:id="rId20"/>
    <p:sldId id="350" r:id="rId21"/>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6E84"/>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7" autoAdjust="0"/>
    <p:restoredTop sz="84162" autoAdjust="0"/>
  </p:normalViewPr>
  <p:slideViewPr>
    <p:cSldViewPr snapToGrid="0">
      <p:cViewPr varScale="1">
        <p:scale>
          <a:sx n="39" d="100"/>
          <a:sy n="39" d="100"/>
        </p:scale>
        <p:origin x="1176" y="72"/>
      </p:cViewPr>
      <p:guideLst>
        <p:guide orient="horz" pos="3238"/>
        <p:guide pos="5759"/>
      </p:guideLst>
    </p:cSldViewPr>
  </p:slid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2022/7/6</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‹N°›</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3</a:t>
            </a:fld>
            <a:endParaRPr kumimoji="1" lang="ja-JP" altLang="en-US"/>
          </a:p>
        </p:txBody>
      </p:sp>
    </p:spTree>
    <p:extLst>
      <p:ext uri="{BB962C8B-B14F-4D97-AF65-F5344CB8AC3E}">
        <p14:creationId xmlns:p14="http://schemas.microsoft.com/office/powerpoint/2010/main" val="304985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155096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5</a:t>
            </a:fld>
            <a:endParaRPr kumimoji="1" lang="ja-JP" altLang="en-US"/>
          </a:p>
        </p:txBody>
      </p:sp>
    </p:spTree>
    <p:extLst>
      <p:ext uri="{BB962C8B-B14F-4D97-AF65-F5344CB8AC3E}">
        <p14:creationId xmlns:p14="http://schemas.microsoft.com/office/powerpoint/2010/main" val="335687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891190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156134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17</a:t>
            </a:fld>
            <a:endParaRPr kumimoji="1" lang="ja-JP" altLang="en-US"/>
          </a:p>
        </p:txBody>
      </p:sp>
    </p:spTree>
    <p:extLst>
      <p:ext uri="{BB962C8B-B14F-4D97-AF65-F5344CB8AC3E}">
        <p14:creationId xmlns:p14="http://schemas.microsoft.com/office/powerpoint/2010/main" val="2394238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8"/>
            <a:ext cx="15543451" cy="1586000"/>
          </a:xfrm>
        </p:spPr>
        <p:txBody>
          <a:bodyPr anchor="t">
            <a:noAutofit/>
          </a:bodyPr>
          <a:lstStyle>
            <a:lvl1pPr algn="ctr">
              <a:defRPr sz="9599"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3" y="8527876"/>
            <a:ext cx="15553728" cy="1512168"/>
          </a:xfrm>
        </p:spPr>
        <p:txBody>
          <a:bodyPr>
            <a:normAutofit/>
          </a:bodyPr>
          <a:lstStyle>
            <a:lvl1pPr marL="0" indent="0" algn="ctr">
              <a:buNone/>
              <a:defRPr sz="2000">
                <a:solidFill>
                  <a:schemeClr val="tx1">
                    <a:tint val="75000"/>
                  </a:schemeClr>
                </a:solidFill>
                <a:latin typeface="+mj-lt"/>
              </a:defRPr>
            </a:lvl1pPr>
            <a:lvl2pPr marL="816294" indent="0" algn="ctr">
              <a:buNone/>
              <a:defRPr>
                <a:solidFill>
                  <a:schemeClr val="tx1">
                    <a:tint val="75000"/>
                  </a:schemeClr>
                </a:solidFill>
              </a:defRPr>
            </a:lvl2pPr>
            <a:lvl3pPr marL="1632591" indent="0" algn="ctr">
              <a:buNone/>
              <a:defRPr>
                <a:solidFill>
                  <a:schemeClr val="tx1">
                    <a:tint val="75000"/>
                  </a:schemeClr>
                </a:solidFill>
              </a:defRPr>
            </a:lvl3pPr>
            <a:lvl4pPr marL="2448885" indent="0" algn="ctr">
              <a:buNone/>
              <a:defRPr>
                <a:solidFill>
                  <a:schemeClr val="tx1">
                    <a:tint val="75000"/>
                  </a:schemeClr>
                </a:solidFill>
              </a:defRPr>
            </a:lvl4pPr>
            <a:lvl5pPr marL="3265179" indent="0" algn="ctr">
              <a:buNone/>
              <a:defRPr>
                <a:solidFill>
                  <a:schemeClr val="tx1">
                    <a:tint val="75000"/>
                  </a:schemeClr>
                </a:solidFill>
              </a:defRPr>
            </a:lvl5pPr>
            <a:lvl6pPr marL="4081474" indent="0" algn="ctr">
              <a:buNone/>
              <a:defRPr>
                <a:solidFill>
                  <a:schemeClr val="tx1">
                    <a:tint val="75000"/>
                  </a:schemeClr>
                </a:solidFill>
              </a:defRPr>
            </a:lvl6pPr>
            <a:lvl7pPr marL="4897768" indent="0" algn="ctr">
              <a:buNone/>
              <a:defRPr>
                <a:solidFill>
                  <a:schemeClr val="tx1">
                    <a:tint val="75000"/>
                  </a:schemeClr>
                </a:solidFill>
              </a:defRPr>
            </a:lvl7pPr>
            <a:lvl8pPr marL="5714063" indent="0" algn="ctr">
              <a:buNone/>
              <a:defRPr>
                <a:solidFill>
                  <a:schemeClr val="tx1">
                    <a:tint val="75000"/>
                  </a:schemeClr>
                </a:solidFill>
              </a:defRPr>
            </a:lvl8pPr>
            <a:lvl9pPr marL="6530359"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3" y="5503591"/>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8"/>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grpSp>
      <p:sp>
        <p:nvSpPr>
          <p:cNvPr id="4" name="円/楕円 3"/>
          <p:cNvSpPr/>
          <p:nvPr userDrawn="1"/>
        </p:nvSpPr>
        <p:spPr>
          <a:xfrm>
            <a:off x="7039262" y="2492118"/>
            <a:ext cx="864095"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2" tIns="45716" rIns="91432" bIns="45716" numCol="1" spcCol="0" rtlCol="0" fromWordArt="0" anchor="ctr" anchorCtr="0" forceAA="0" compatLnSpc="1">
            <a:prstTxWarp prst="textNoShape">
              <a:avLst/>
            </a:prstTxWarp>
            <a:noAutofit/>
          </a:bodyPr>
          <a:lstStyle/>
          <a:p>
            <a:pPr algn="ctr"/>
            <a:endParaRPr kumimoji="1" lang="ja-JP" altLang="en-US" sz="1400"/>
          </a:p>
        </p:txBody>
      </p:sp>
      <p:sp>
        <p:nvSpPr>
          <p:cNvPr id="12" name="円/楕円 11"/>
          <p:cNvSpPr/>
          <p:nvPr userDrawn="1"/>
        </p:nvSpPr>
        <p:spPr>
          <a:xfrm>
            <a:off x="8153861" y="2492118"/>
            <a:ext cx="864095"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2" tIns="45716" rIns="91432" bIns="45716" numCol="1" spcCol="0" rtlCol="0" fromWordArt="0" anchor="ctr" anchorCtr="0" forceAA="0" compatLnSpc="1">
            <a:prstTxWarp prst="textNoShape">
              <a:avLst/>
            </a:prstTxWarp>
            <a:noAutofit/>
          </a:bodyPr>
          <a:lstStyle/>
          <a:p>
            <a:pPr algn="ctr"/>
            <a:endParaRPr kumimoji="1" lang="ja-JP" altLang="en-US" sz="1400"/>
          </a:p>
        </p:txBody>
      </p:sp>
      <p:sp>
        <p:nvSpPr>
          <p:cNvPr id="13" name="円/楕円 12"/>
          <p:cNvSpPr/>
          <p:nvPr userDrawn="1"/>
        </p:nvSpPr>
        <p:spPr>
          <a:xfrm>
            <a:off x="9268459" y="2492118"/>
            <a:ext cx="864095"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2" tIns="45716" rIns="91432" bIns="45716" numCol="1" spcCol="0" rtlCol="0" fromWordArt="0" anchor="ctr" anchorCtr="0" forceAA="0" compatLnSpc="1">
            <a:prstTxWarp prst="textNoShape">
              <a:avLst/>
            </a:prstTxWarp>
            <a:noAutofit/>
          </a:bodyPr>
          <a:lstStyle/>
          <a:p>
            <a:pPr algn="ctr"/>
            <a:endParaRPr kumimoji="1" lang="ja-JP" altLang="en-US" sz="1400"/>
          </a:p>
        </p:txBody>
      </p:sp>
      <p:sp>
        <p:nvSpPr>
          <p:cNvPr id="14" name="円/楕円 13"/>
          <p:cNvSpPr/>
          <p:nvPr userDrawn="1"/>
        </p:nvSpPr>
        <p:spPr>
          <a:xfrm>
            <a:off x="10383058" y="2492118"/>
            <a:ext cx="864095"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2" tIns="45716" rIns="91432" bIns="45716" numCol="1" spcCol="0" rtlCol="0" fromWordArt="0" anchor="ctr" anchorCtr="0" forceAA="0" compatLnSpc="1">
            <a:prstTxWarp prst="textNoShape">
              <a:avLst/>
            </a:prstTxWarp>
            <a:noAutofit/>
          </a:bodyPr>
          <a:lstStyle/>
          <a:p>
            <a:pPr algn="ctr"/>
            <a:endParaRPr kumimoji="1" lang="ja-JP" altLang="en-US" sz="1400"/>
          </a:p>
        </p:txBody>
      </p:sp>
    </p:spTree>
    <p:extLst>
      <p:ext uri="{BB962C8B-B14F-4D97-AF65-F5344CB8AC3E}">
        <p14:creationId xmlns:p14="http://schemas.microsoft.com/office/powerpoint/2010/main" val="9307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398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5" r:id="rId24"/>
    <p:sldLayoutId id="2147483776" r:id="rId25"/>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92.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DA0F88F-05C6-4F1A-8A01-1CD44F85152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8286413" cy="12190942"/>
          </a:xfrm>
          <a:prstGeom prst="rect">
            <a:avLst/>
          </a:prstGeom>
        </p:spPr>
      </p:pic>
      <p:sp>
        <p:nvSpPr>
          <p:cNvPr id="20" name="Rectangle 19">
            <a:extLst>
              <a:ext uri="{FF2B5EF4-FFF2-40B4-BE49-F238E27FC236}">
                <a16:creationId xmlns:a16="http://schemas.microsoft.com/office/drawing/2014/main" id="{EC459E34-14B8-42A4-B141-07B8B5C0FA0E}"/>
              </a:ext>
            </a:extLst>
          </p:cNvPr>
          <p:cNvSpPr/>
          <p:nvPr/>
        </p:nvSpPr>
        <p:spPr>
          <a:xfrm>
            <a:off x="0" y="9374238"/>
            <a:ext cx="18286414" cy="1336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5" name="タイトル 4"/>
          <p:cNvSpPr>
            <a:spLocks noGrp="1"/>
          </p:cNvSpPr>
          <p:nvPr>
            <p:ph type="ctrTitle"/>
          </p:nvPr>
        </p:nvSpPr>
        <p:spPr>
          <a:xfrm>
            <a:off x="1372150" y="3557638"/>
            <a:ext cx="15542103" cy="1585862"/>
          </a:xfrm>
        </p:spPr>
        <p:txBody>
          <a:bodyPr/>
          <a:lstStyle/>
          <a:p>
            <a:r>
              <a:rPr lang="fr-FR" altLang="ja-JP" sz="7999" b="1" dirty="0">
                <a:solidFill>
                  <a:schemeClr val="bg1"/>
                </a:solidFill>
                <a:highlight>
                  <a:srgbClr val="C0C0C0"/>
                </a:highlight>
                <a:latin typeface="Arial Narrow" panose="020B0606020202030204" pitchFamily="34" charset="0"/>
              </a:rPr>
              <a:t>Présentation du projet :</a:t>
            </a:r>
            <a:br>
              <a:rPr lang="fr-FR" altLang="ja-JP" sz="7999" b="1" dirty="0">
                <a:solidFill>
                  <a:schemeClr val="bg1"/>
                </a:solidFill>
                <a:highlight>
                  <a:srgbClr val="C0C0C0"/>
                </a:highlight>
                <a:latin typeface="Arial Narrow" panose="020B0606020202030204" pitchFamily="34" charset="0"/>
              </a:rPr>
            </a:br>
            <a:r>
              <a:rPr lang="fr-FR" altLang="ja-JP" sz="7999" b="1" dirty="0">
                <a:solidFill>
                  <a:schemeClr val="bg1"/>
                </a:solidFill>
                <a:highlight>
                  <a:srgbClr val="C0C0C0"/>
                </a:highlight>
                <a:latin typeface="Arial Narrow" panose="020B0606020202030204" pitchFamily="34" charset="0"/>
              </a:rPr>
              <a:t>Développement d’un chatbot éducatif </a:t>
            </a:r>
            <a:endParaRPr lang="ja-JP" altLang="en-US" sz="7999" b="1" dirty="0">
              <a:solidFill>
                <a:schemeClr val="bg1"/>
              </a:solidFill>
              <a:highlight>
                <a:srgbClr val="C0C0C0"/>
              </a:highlight>
              <a:latin typeface="Arial Narrow" panose="020B0606020202030204" pitchFamily="34" charset="0"/>
            </a:endParaRPr>
          </a:p>
        </p:txBody>
      </p:sp>
      <p:sp>
        <p:nvSpPr>
          <p:cNvPr id="7" name="テキスト プレースホルダー 6"/>
          <p:cNvSpPr>
            <a:spLocks noGrp="1"/>
          </p:cNvSpPr>
          <p:nvPr>
            <p:ph type="body" sz="quarter" idx="10"/>
          </p:nvPr>
        </p:nvSpPr>
        <p:spPr>
          <a:xfrm>
            <a:off x="503566" y="7923819"/>
            <a:ext cx="5424051" cy="1834897"/>
          </a:xfrm>
        </p:spPr>
        <p:txBody>
          <a:bodyPr/>
          <a:lstStyle/>
          <a:p>
            <a:pPr marL="253975">
              <a:lnSpc>
                <a:spcPct val="100000"/>
              </a:lnSpc>
            </a:pPr>
            <a:r>
              <a:rPr lang="en-US" altLang="ja-JP" sz="2400" dirty="0" err="1">
                <a:solidFill>
                  <a:schemeClr val="bg1"/>
                </a:solidFill>
                <a:latin typeface="Arial Rounded MT Bold" panose="020F0704030504030204" pitchFamily="34" charset="0"/>
              </a:rPr>
              <a:t>Présenté</a:t>
            </a:r>
            <a:r>
              <a:rPr lang="en-US" altLang="ja-JP" sz="2400" dirty="0">
                <a:solidFill>
                  <a:schemeClr val="bg1"/>
                </a:solidFill>
                <a:latin typeface="Arial Rounded MT Bold" panose="020F0704030504030204" pitchFamily="34" charset="0"/>
              </a:rPr>
              <a:t> par :</a:t>
            </a:r>
          </a:p>
          <a:p>
            <a:pPr marL="253975">
              <a:lnSpc>
                <a:spcPct val="100000"/>
              </a:lnSpc>
            </a:pPr>
            <a:r>
              <a:rPr lang="en-US" altLang="ja-JP" sz="2400" dirty="0">
                <a:solidFill>
                  <a:schemeClr val="bg1"/>
                </a:solidFill>
                <a:latin typeface="Arial Rounded MT Bold" panose="020F0704030504030204" pitchFamily="34" charset="0"/>
              </a:rPr>
              <a:t>ABDAIM FADWA</a:t>
            </a:r>
          </a:p>
          <a:p>
            <a:pPr marL="253975">
              <a:lnSpc>
                <a:spcPct val="100000"/>
              </a:lnSpc>
            </a:pPr>
            <a:r>
              <a:rPr lang="en-US" altLang="ja-JP" sz="2400" dirty="0">
                <a:solidFill>
                  <a:schemeClr val="bg1"/>
                </a:solidFill>
                <a:latin typeface="Arial Rounded MT Bold" panose="020F0704030504030204" pitchFamily="34" charset="0"/>
              </a:rPr>
              <a:t>NASSIMA ELMBARKY</a:t>
            </a:r>
          </a:p>
          <a:p>
            <a:pPr marL="253975">
              <a:lnSpc>
                <a:spcPct val="100000"/>
              </a:lnSpc>
            </a:pPr>
            <a:endParaRPr lang="ja-JP" altLang="en-US" sz="3600" dirty="0">
              <a:latin typeface="Arial Black" panose="020B0A04020102020204" pitchFamily="34" charset="0"/>
            </a:endParaRPr>
          </a:p>
        </p:txBody>
      </p:sp>
      <p:sp>
        <p:nvSpPr>
          <p:cNvPr id="10" name="テキスト プレースホルダー 6">
            <a:extLst>
              <a:ext uri="{FF2B5EF4-FFF2-40B4-BE49-F238E27FC236}">
                <a16:creationId xmlns:a16="http://schemas.microsoft.com/office/drawing/2014/main" id="{5A1DC567-F3DF-4C5C-B074-B3AEF881621F}"/>
              </a:ext>
            </a:extLst>
          </p:cNvPr>
          <p:cNvSpPr txBox="1">
            <a:spLocks/>
          </p:cNvSpPr>
          <p:nvPr/>
        </p:nvSpPr>
        <p:spPr>
          <a:xfrm>
            <a:off x="6431174" y="9818274"/>
            <a:ext cx="5424051" cy="448565"/>
          </a:xfrm>
          <a:prstGeom prst="rect">
            <a:avLst/>
          </a:prstGeom>
        </p:spPr>
        <p:txBody>
          <a:bodyPr vert="horz" lIns="163262" tIns="81631" rIns="163262" bIns="81631" rtlCol="0"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40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altLang="ja-JP" sz="2800" b="1" dirty="0">
                <a:solidFill>
                  <a:srgbClr val="5F6E84"/>
                </a:solidFill>
                <a:latin typeface="Arial Narrow" panose="020B0606020202030204" pitchFamily="34" charset="0"/>
              </a:rPr>
              <a:t>Année académique : 2021/2022</a:t>
            </a:r>
            <a:endParaRPr lang="en-US" altLang="ja-JP" sz="2800" b="1" dirty="0">
              <a:solidFill>
                <a:srgbClr val="5F6E84"/>
              </a:solidFill>
              <a:latin typeface="Arial Narrow" panose="020B0606020202030204" pitchFamily="34" charset="0"/>
            </a:endParaRPr>
          </a:p>
        </p:txBody>
      </p:sp>
      <p:sp>
        <p:nvSpPr>
          <p:cNvPr id="11" name="テキスト プレースホルダー 6">
            <a:extLst>
              <a:ext uri="{FF2B5EF4-FFF2-40B4-BE49-F238E27FC236}">
                <a16:creationId xmlns:a16="http://schemas.microsoft.com/office/drawing/2014/main" id="{7A13F91F-3B3E-4C1A-8157-7E02286CD8CB}"/>
              </a:ext>
            </a:extLst>
          </p:cNvPr>
          <p:cNvSpPr txBox="1">
            <a:spLocks/>
          </p:cNvSpPr>
          <p:nvPr/>
        </p:nvSpPr>
        <p:spPr>
          <a:xfrm>
            <a:off x="2302711" y="5216193"/>
            <a:ext cx="13680975" cy="1834896"/>
          </a:xfrm>
          <a:prstGeom prst="rect">
            <a:avLst/>
          </a:prstGeom>
          <a:noFill/>
          <a:ln>
            <a:noFill/>
          </a:ln>
        </p:spPr>
        <p:txBody>
          <a:bodyPr spcFirstLastPara="1" wrap="square" lIns="182834" tIns="182834" rIns="182834" bIns="182834"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600"/>
              </a:spcBef>
              <a:spcAft>
                <a:spcPts val="0"/>
              </a:spcAft>
              <a:buClr>
                <a:srgbClr val="CCCCCC"/>
              </a:buClr>
              <a:buSzPts val="1600"/>
              <a:buFont typeface="Poppins Light"/>
              <a:buChar char="￮"/>
              <a:defRPr sz="2000" b="0" i="0" u="none" strike="noStrike" cap="none">
                <a:solidFill>
                  <a:schemeClr val="tx2"/>
                </a:solidFill>
                <a:latin typeface="Route 159 UltraLight" pitchFamily="50" charset="0"/>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53975" indent="0">
              <a:buNone/>
            </a:pPr>
            <a:r>
              <a:rPr lang="en-US" altLang="ja-JP" sz="2800" dirty="0">
                <a:solidFill>
                  <a:schemeClr val="bg1"/>
                </a:solidFill>
                <a:latin typeface="Arial Rounded MT Bold" panose="020F0704030504030204" pitchFamily="34" charset="0"/>
                <a:cs typeface="Poppins Light" panose="020B0604020202020204" charset="0"/>
              </a:rPr>
              <a:t>Module : Production </a:t>
            </a:r>
            <a:r>
              <a:rPr lang="en-US" altLang="ja-JP" sz="2800" dirty="0" err="1">
                <a:solidFill>
                  <a:schemeClr val="bg1"/>
                </a:solidFill>
                <a:latin typeface="Arial Rounded MT Bold" panose="020F0704030504030204" pitchFamily="34" charset="0"/>
                <a:cs typeface="Poppins Light" panose="020B0604020202020204" charset="0"/>
              </a:rPr>
              <a:t>didactique</a:t>
            </a:r>
            <a:r>
              <a:rPr lang="en-US" altLang="ja-JP" sz="2800" dirty="0">
                <a:solidFill>
                  <a:schemeClr val="bg1"/>
                </a:solidFill>
                <a:latin typeface="Arial Rounded MT Bold" panose="020F0704030504030204" pitchFamily="34" charset="0"/>
                <a:cs typeface="Poppins Light" panose="020B0604020202020204" charset="0"/>
              </a:rPr>
              <a:t> </a:t>
            </a:r>
            <a:endParaRPr lang="ja-JP" altLang="en-US" sz="3600" dirty="0"/>
          </a:p>
        </p:txBody>
      </p:sp>
      <p:sp>
        <p:nvSpPr>
          <p:cNvPr id="18" name="Rectangle 17">
            <a:extLst>
              <a:ext uri="{FF2B5EF4-FFF2-40B4-BE49-F238E27FC236}">
                <a16:creationId xmlns:a16="http://schemas.microsoft.com/office/drawing/2014/main" id="{6A8AC363-8B18-49FB-B324-70C28DEF93DC}"/>
              </a:ext>
            </a:extLst>
          </p:cNvPr>
          <p:cNvSpPr/>
          <p:nvPr/>
        </p:nvSpPr>
        <p:spPr>
          <a:xfrm>
            <a:off x="-1" y="0"/>
            <a:ext cx="18286414" cy="1336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2" name="テキスト プレースホルダー 6">
            <a:extLst>
              <a:ext uri="{FF2B5EF4-FFF2-40B4-BE49-F238E27FC236}">
                <a16:creationId xmlns:a16="http://schemas.microsoft.com/office/drawing/2014/main" id="{374A75CC-F12C-4D7A-A942-CD187064F9BE}"/>
              </a:ext>
            </a:extLst>
          </p:cNvPr>
          <p:cNvSpPr txBox="1">
            <a:spLocks/>
          </p:cNvSpPr>
          <p:nvPr/>
        </p:nvSpPr>
        <p:spPr>
          <a:xfrm>
            <a:off x="12672193" y="7295215"/>
            <a:ext cx="4242060" cy="1834897"/>
          </a:xfrm>
          <a:prstGeom prst="rect">
            <a:avLst/>
          </a:prstGeom>
          <a:noFill/>
          <a:ln>
            <a:noFill/>
          </a:ln>
        </p:spPr>
        <p:txBody>
          <a:bodyPr spcFirstLastPara="1" wrap="square" lIns="182834" tIns="182834" rIns="182834" bIns="182834"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600"/>
              </a:spcBef>
              <a:spcAft>
                <a:spcPts val="0"/>
              </a:spcAft>
              <a:buClr>
                <a:srgbClr val="CCCCCC"/>
              </a:buClr>
              <a:buSzPts val="1600"/>
              <a:buFont typeface="Poppins Light"/>
              <a:buChar char="￮"/>
              <a:defRPr sz="2000" b="0" i="0" u="none" strike="noStrike" cap="none">
                <a:solidFill>
                  <a:schemeClr val="tx2"/>
                </a:solidFill>
                <a:latin typeface="Route 159 UltraLight" pitchFamily="50" charset="0"/>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53975" indent="0">
              <a:buNone/>
            </a:pPr>
            <a:r>
              <a:rPr lang="en-US" altLang="ja-JP" sz="2400" dirty="0" err="1">
                <a:solidFill>
                  <a:schemeClr val="bg1"/>
                </a:solidFill>
                <a:latin typeface="Arial Rounded MT Bold" panose="020F0704030504030204" pitchFamily="34" charset="0"/>
              </a:rPr>
              <a:t>Supervisé</a:t>
            </a:r>
            <a:r>
              <a:rPr lang="en-US" altLang="ja-JP" sz="2400" dirty="0">
                <a:solidFill>
                  <a:schemeClr val="bg1"/>
                </a:solidFill>
                <a:latin typeface="Arial Rounded MT Bold" panose="020F0704030504030204" pitchFamily="34" charset="0"/>
              </a:rPr>
              <a:t> par :</a:t>
            </a:r>
          </a:p>
          <a:p>
            <a:pPr marL="253975" indent="0">
              <a:buNone/>
            </a:pPr>
            <a:r>
              <a:rPr lang="en-US" altLang="ja-JP" sz="2400" dirty="0" err="1">
                <a:solidFill>
                  <a:schemeClr val="bg1"/>
                </a:solidFill>
                <a:latin typeface="Arial Rounded MT Bold" panose="020F0704030504030204" pitchFamily="34" charset="0"/>
              </a:rPr>
              <a:t>Mr.EL</a:t>
            </a:r>
            <a:r>
              <a:rPr lang="en-US" altLang="ja-JP" sz="2400" dirty="0">
                <a:solidFill>
                  <a:schemeClr val="bg1"/>
                </a:solidFill>
                <a:latin typeface="Arial Rounded MT Bold" panose="020F0704030504030204" pitchFamily="34" charset="0"/>
              </a:rPr>
              <a:t> HAJJI Mohamed</a:t>
            </a:r>
          </a:p>
          <a:p>
            <a:pPr marL="253975" indent="0">
              <a:buNone/>
            </a:pPr>
            <a:r>
              <a:rPr lang="en-US" altLang="ja-JP" sz="2400" dirty="0" err="1">
                <a:solidFill>
                  <a:schemeClr val="bg1"/>
                </a:solidFill>
                <a:latin typeface="Arial Rounded MT Bold" panose="020F0704030504030204" pitchFamily="34" charset="0"/>
              </a:rPr>
              <a:t>Mr.AIT</a:t>
            </a:r>
            <a:r>
              <a:rPr lang="en-US" altLang="ja-JP" sz="2400" dirty="0">
                <a:solidFill>
                  <a:schemeClr val="bg1"/>
                </a:solidFill>
                <a:latin typeface="Arial Rounded MT Bold" panose="020F0704030504030204" pitchFamily="34" charset="0"/>
              </a:rPr>
              <a:t> BAHA Tarek</a:t>
            </a:r>
          </a:p>
        </p:txBody>
      </p:sp>
      <p:pic>
        <p:nvPicPr>
          <p:cNvPr id="1030" name="Picture 6">
            <a:extLst>
              <a:ext uri="{FF2B5EF4-FFF2-40B4-BE49-F238E27FC236}">
                <a16:creationId xmlns:a16="http://schemas.microsoft.com/office/drawing/2014/main" id="{095B150B-5829-416E-8D6E-F32C2E1E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662" y="0"/>
            <a:ext cx="7349082" cy="1313453"/>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プレースホルダー 6">
            <a:extLst>
              <a:ext uri="{FF2B5EF4-FFF2-40B4-BE49-F238E27FC236}">
                <a16:creationId xmlns:a16="http://schemas.microsoft.com/office/drawing/2014/main" id="{EAAEB9C2-3F18-4EA5-B31B-9C73EDFFA57D}"/>
              </a:ext>
            </a:extLst>
          </p:cNvPr>
          <p:cNvSpPr txBox="1">
            <a:spLocks/>
          </p:cNvSpPr>
          <p:nvPr/>
        </p:nvSpPr>
        <p:spPr>
          <a:xfrm>
            <a:off x="2302713" y="2455475"/>
            <a:ext cx="13680975" cy="1834896"/>
          </a:xfrm>
          <a:prstGeom prst="rect">
            <a:avLst/>
          </a:prstGeom>
          <a:noFill/>
          <a:ln>
            <a:noFill/>
          </a:ln>
        </p:spPr>
        <p:txBody>
          <a:bodyPr spcFirstLastPara="1" wrap="square" lIns="182834" tIns="182834" rIns="182834" bIns="182834"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600"/>
              </a:spcBef>
              <a:spcAft>
                <a:spcPts val="0"/>
              </a:spcAft>
              <a:buClr>
                <a:srgbClr val="CCCCCC"/>
              </a:buClr>
              <a:buSzPts val="1600"/>
              <a:buFont typeface="Poppins Light"/>
              <a:buChar char="￮"/>
              <a:defRPr sz="2000" b="0" i="0" u="none" strike="noStrike" cap="none">
                <a:solidFill>
                  <a:schemeClr val="tx2"/>
                </a:solidFill>
                <a:latin typeface="Route 159 UltraLight" pitchFamily="50" charset="0"/>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53975" indent="0">
              <a:buNone/>
            </a:pPr>
            <a:r>
              <a:rPr lang="fr-FR" altLang="ja-JP" sz="2800" dirty="0">
                <a:solidFill>
                  <a:schemeClr val="bg1"/>
                </a:solidFill>
                <a:latin typeface="Poppins Light" panose="020B0604020202020204" charset="0"/>
                <a:cs typeface="Poppins Light" panose="020B0604020202020204" charset="0"/>
              </a:rPr>
              <a:t>Centre Régional des Métiers d’éducation et de formation </a:t>
            </a:r>
          </a:p>
          <a:p>
            <a:pPr marL="253975" indent="0">
              <a:buNone/>
            </a:pPr>
            <a:r>
              <a:rPr lang="fr-FR" altLang="ja-JP" sz="2800" dirty="0">
                <a:solidFill>
                  <a:schemeClr val="bg1"/>
                </a:solidFill>
                <a:latin typeface="Poppins Light" panose="020B0604020202020204" charset="0"/>
                <a:cs typeface="Poppins Light" panose="020B0604020202020204" charset="0"/>
              </a:rPr>
              <a:t> _ Annexe Agadir _</a:t>
            </a:r>
          </a:p>
          <a:p>
            <a:pPr marL="253975" indent="0">
              <a:buNone/>
            </a:pPr>
            <a:endParaRPr lang="en-US" altLang="ja-JP" sz="3600" dirty="0">
              <a:solidFill>
                <a:schemeClr val="bg1"/>
              </a:solidFill>
            </a:endParaRPr>
          </a:p>
          <a:p>
            <a:pPr marL="253975" indent="0">
              <a:buNone/>
            </a:pPr>
            <a:endParaRPr lang="ja-JP" altLang="en-US" sz="3600" dirty="0"/>
          </a:p>
        </p:txBody>
      </p:sp>
    </p:spTree>
    <p:extLst>
      <p:ext uri="{BB962C8B-B14F-4D97-AF65-F5344CB8AC3E}">
        <p14:creationId xmlns:p14="http://schemas.microsoft.com/office/powerpoint/2010/main" val="265360795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501F4F-67D4-4BE2-A709-381FF3B1497F}"/>
              </a:ext>
            </a:extLst>
          </p:cNvPr>
          <p:cNvSpPr>
            <a:spLocks noGrp="1"/>
          </p:cNvSpPr>
          <p:nvPr>
            <p:ph type="title"/>
          </p:nvPr>
        </p:nvSpPr>
        <p:spPr>
          <a:xfrm>
            <a:off x="2801603" y="1088765"/>
            <a:ext cx="14349567" cy="1203151"/>
          </a:xfrm>
        </p:spPr>
        <p:txBody>
          <a:bodyPr>
            <a:normAutofit fontScale="90000"/>
          </a:bodyPr>
          <a:lstStyle/>
          <a:p>
            <a:r>
              <a:rPr lang="fr-FR" altLang="ja-JP" dirty="0"/>
              <a:t>Les fonctionnalités de </a:t>
            </a:r>
            <a:r>
              <a:rPr lang="fr-FR" altLang="ja-JP" dirty="0" err="1"/>
              <a:t>chatbot</a:t>
            </a:r>
            <a:r>
              <a:rPr lang="fr-FR" altLang="ja-JP" dirty="0"/>
              <a:t> :</a:t>
            </a:r>
            <a:br>
              <a:rPr lang="ja-JP" altLang="en-US" dirty="0"/>
            </a:br>
            <a:br>
              <a:rPr lang="ja-JP" altLang="en-US" dirty="0"/>
            </a:br>
            <a:endParaRPr lang="fr-FR" dirty="0"/>
          </a:p>
        </p:txBody>
      </p:sp>
      <p:sp>
        <p:nvSpPr>
          <p:cNvPr id="4" name="Espace réservé du numéro de diapositive 3">
            <a:extLst>
              <a:ext uri="{FF2B5EF4-FFF2-40B4-BE49-F238E27FC236}">
                <a16:creationId xmlns:a16="http://schemas.microsoft.com/office/drawing/2014/main" id="{4F2EF72C-5ECA-4E51-A4D8-4E4C0D934812}"/>
              </a:ext>
            </a:extLst>
          </p:cNvPr>
          <p:cNvSpPr>
            <a:spLocks noGrp="1"/>
          </p:cNvSpPr>
          <p:nvPr>
            <p:ph type="sldNum" sz="quarter" idx="11"/>
          </p:nvPr>
        </p:nvSpPr>
        <p:spPr/>
        <p:txBody>
          <a:bodyPr/>
          <a:lstStyle/>
          <a:p>
            <a:fld id="{E6459DFB-86F3-43FA-8567-2EA6E426AE90}" type="slidenum">
              <a:rPr lang="ja-JP" altLang="en-US" smtClean="0"/>
              <a:pPr/>
              <a:t>10</a:t>
            </a:fld>
            <a:endParaRPr lang="ja-JP" altLang="en-US"/>
          </a:p>
        </p:txBody>
      </p:sp>
      <p:sp>
        <p:nvSpPr>
          <p:cNvPr id="5" name="Espace réservé du texte 4">
            <a:extLst>
              <a:ext uri="{FF2B5EF4-FFF2-40B4-BE49-F238E27FC236}">
                <a16:creationId xmlns:a16="http://schemas.microsoft.com/office/drawing/2014/main" id="{29F5ACC9-C8D5-47DF-A036-FA06BAD6A8F4}"/>
              </a:ext>
            </a:extLst>
          </p:cNvPr>
          <p:cNvSpPr>
            <a:spLocks noGrp="1"/>
          </p:cNvSpPr>
          <p:nvPr>
            <p:ph type="body" sz="quarter" idx="13"/>
          </p:nvPr>
        </p:nvSpPr>
        <p:spPr>
          <a:xfrm>
            <a:off x="1779802" y="2045492"/>
            <a:ext cx="14726808" cy="7574774"/>
          </a:xfrm>
        </p:spPr>
        <p:txBody>
          <a:bodyPr>
            <a:normAutofit/>
          </a:bodyPr>
          <a:lstStyle/>
          <a:p>
            <a:pPr marL="457200" indent="-457200">
              <a:buFont typeface="Arial" panose="020B0604020202020204" pitchFamily="34" charset="0"/>
              <a:buChar char="•"/>
            </a:pPr>
            <a:r>
              <a:rPr lang="fr-FR" sz="2800" dirty="0"/>
              <a:t>Facile à utiliser </a:t>
            </a:r>
          </a:p>
          <a:p>
            <a:pPr marL="457200" indent="-457200">
              <a:buFont typeface="Arial" panose="020B0604020202020204" pitchFamily="34" charset="0"/>
              <a:buChar char="•"/>
            </a:pPr>
            <a:r>
              <a:rPr lang="fr-FR" sz="2800" dirty="0"/>
              <a:t>La disponibilité et l’intégrité sur n’importe  quelle plateforme éducative </a:t>
            </a:r>
          </a:p>
          <a:p>
            <a:pPr marL="457200" indent="-457200">
              <a:buFont typeface="Arial" panose="020B0604020202020204" pitchFamily="34" charset="0"/>
              <a:buChar char="•"/>
            </a:pPr>
            <a:r>
              <a:rPr lang="fr-FR" sz="2800" dirty="0"/>
              <a:t>Répondre aux questionnes liée à une thématique </a:t>
            </a:r>
          </a:p>
          <a:p>
            <a:pPr marL="457200" indent="-457200">
              <a:buFont typeface="Arial" panose="020B0604020202020204" pitchFamily="34" charset="0"/>
              <a:buChar char="•"/>
            </a:pPr>
            <a:r>
              <a:rPr lang="fr-FR" sz="2800" dirty="0"/>
              <a:t>L’opportunité de découverte des nouvelles manières et technologies  d’enseignement </a:t>
            </a:r>
          </a:p>
          <a:p>
            <a:endParaRPr lang="fr-FR" sz="2800" dirty="0"/>
          </a:p>
        </p:txBody>
      </p:sp>
    </p:spTree>
    <p:extLst>
      <p:ext uri="{BB962C8B-B14F-4D97-AF65-F5344CB8AC3E}">
        <p14:creationId xmlns:p14="http://schemas.microsoft.com/office/powerpoint/2010/main" val="23486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3">
            <a:extLst>
              <a:ext uri="{FF2B5EF4-FFF2-40B4-BE49-F238E27FC236}">
                <a16:creationId xmlns:a16="http://schemas.microsoft.com/office/drawing/2014/main" id="{CA32684F-987F-4369-9C75-47DEEB6F8070}"/>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p:spPr>
      </p:pic>
      <p:sp>
        <p:nvSpPr>
          <p:cNvPr id="29" name="テキスト プレースホルダー 28"/>
          <p:cNvSpPr>
            <a:spLocks noGrp="1"/>
          </p:cNvSpPr>
          <p:nvPr>
            <p:ph type="body" sz="quarter" idx="11"/>
          </p:nvPr>
        </p:nvSpPr>
        <p:spPr/>
        <p:txBody>
          <a:bodyPr/>
          <a:lstStyle/>
          <a:p>
            <a:endParaRPr kumimoji="1" lang="ja-JP" altLang="en-US" dirty="0"/>
          </a:p>
        </p:txBody>
      </p:sp>
      <p:sp>
        <p:nvSpPr>
          <p:cNvPr id="34" name="テキスト プレースホルダー 33"/>
          <p:cNvSpPr>
            <a:spLocks noGrp="1"/>
          </p:cNvSpPr>
          <p:nvPr>
            <p:ph type="body" sz="quarter" idx="12"/>
          </p:nvPr>
        </p:nvSpPr>
        <p:spPr/>
        <p:txBody>
          <a:bodyPr/>
          <a:lstStyle/>
          <a:p>
            <a:endParaRPr kumimoji="1" lang="ja-JP" altLang="en-US"/>
          </a:p>
        </p:txBody>
      </p:sp>
      <p:sp>
        <p:nvSpPr>
          <p:cNvPr id="35" name="テキスト プレースホルダー 34"/>
          <p:cNvSpPr>
            <a:spLocks noGrp="1"/>
          </p:cNvSpPr>
          <p:nvPr>
            <p:ph type="body" sz="quarter" idx="13"/>
          </p:nvPr>
        </p:nvSpPr>
        <p:spPr/>
        <p:txBody>
          <a:bodyPr/>
          <a:lstStyle/>
          <a:p>
            <a:endParaRPr kumimoji="1" lang="ja-JP" altLang="en-US"/>
          </a:p>
        </p:txBody>
      </p:sp>
      <p:sp>
        <p:nvSpPr>
          <p:cNvPr id="36" name="テキスト プレースホルダー 35"/>
          <p:cNvSpPr>
            <a:spLocks noGrp="1"/>
          </p:cNvSpPr>
          <p:nvPr>
            <p:ph type="body" sz="quarter" idx="14"/>
          </p:nvPr>
        </p:nvSpPr>
        <p:spPr/>
        <p:txBody>
          <a:bodyPr/>
          <a:lstStyle/>
          <a:p>
            <a:endParaRPr kumimoji="1" lang="ja-JP" altLang="en-US"/>
          </a:p>
        </p:txBody>
      </p:sp>
      <p:sp>
        <p:nvSpPr>
          <p:cNvPr id="37" name="テキスト プレースホルダー 36"/>
          <p:cNvSpPr>
            <a:spLocks noGrp="1"/>
          </p:cNvSpPr>
          <p:nvPr>
            <p:ph type="body" sz="quarter" idx="15"/>
          </p:nvPr>
        </p:nvSpPr>
        <p:spPr/>
        <p:txBody>
          <a:bodyPr/>
          <a:lstStyle/>
          <a:p>
            <a:r>
              <a:rPr kumimoji="1" lang="en-US" altLang="ja-JP" dirty="0"/>
              <a:t>3</a:t>
            </a:r>
            <a:endParaRPr kumimoji="1" lang="ja-JP" altLang="en-US" dirty="0"/>
          </a:p>
        </p:txBody>
      </p:sp>
      <p:sp>
        <p:nvSpPr>
          <p:cNvPr id="38" name="テキスト プレースホルダー 37"/>
          <p:cNvSpPr>
            <a:spLocks noGrp="1"/>
          </p:cNvSpPr>
          <p:nvPr>
            <p:ph type="body" sz="quarter" idx="17"/>
          </p:nvPr>
        </p:nvSpPr>
        <p:spPr>
          <a:xfrm>
            <a:off x="865661" y="5776007"/>
            <a:ext cx="6336704" cy="1831132"/>
          </a:xfrm>
        </p:spPr>
        <p:txBody>
          <a:bodyPr>
            <a:normAutofit fontScale="70000" lnSpcReduction="20000"/>
          </a:bodyPr>
          <a:lstStyle/>
          <a:p>
            <a:r>
              <a:rPr lang="fr-FR" sz="11400" dirty="0">
                <a:latin typeface="+mj-lt"/>
                <a:cs typeface="Poppins Light" panose="020B0604020202020204" charset="0"/>
              </a:rPr>
              <a:t>Outils utilisés</a:t>
            </a:r>
            <a:endParaRPr lang="en-US" sz="11400" dirty="0">
              <a:latin typeface="+mj-lt"/>
              <a:cs typeface="Poppins Light" panose="020B0604020202020204" charset="0"/>
            </a:endParaRPr>
          </a:p>
          <a:p>
            <a:endParaRPr lang="ja-JP" altLang="en-US" sz="5400" dirty="0"/>
          </a:p>
        </p:txBody>
      </p:sp>
      <p:sp>
        <p:nvSpPr>
          <p:cNvPr id="39" name="テキスト プレースホルダー 38"/>
          <p:cNvSpPr>
            <a:spLocks noGrp="1"/>
          </p:cNvSpPr>
          <p:nvPr>
            <p:ph type="body" sz="quarter" idx="18"/>
          </p:nvPr>
        </p:nvSpPr>
        <p:spPr/>
        <p:txBody>
          <a:bodyPr/>
          <a:lstStyle/>
          <a:p>
            <a:endParaRPr kumimoji="1" lang="ja-JP" altLang="en-US"/>
          </a:p>
        </p:txBody>
      </p:sp>
      <p:sp>
        <p:nvSpPr>
          <p:cNvPr id="40" name="テキスト プレースホルダー 3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1679873939"/>
      </p:ext>
    </p:extLst>
  </p:cSld>
  <p:clrMapOvr>
    <a:masterClrMapping/>
  </p:clrMapOvr>
  <mc:AlternateContent xmlns:mc="http://schemas.openxmlformats.org/markup-compatibility/2006" xmlns:p14="http://schemas.microsoft.com/office/powerpoint/2010/main">
    <mc:Choice Requires="p14">
      <p:transition spd="slow" p14:dur="1200" advTm="4280">
        <p14:flip dir="r"/>
      </p:transition>
    </mc:Choice>
    <mc:Fallback xmlns="">
      <p:transition spd="slow" advTm="42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4533A-652B-43B6-8603-9B0280D44B90}"/>
              </a:ext>
            </a:extLst>
          </p:cNvPr>
          <p:cNvSpPr>
            <a:spLocks noGrp="1"/>
          </p:cNvSpPr>
          <p:nvPr>
            <p:ph type="title"/>
          </p:nvPr>
        </p:nvSpPr>
        <p:spPr/>
        <p:txBody>
          <a:bodyPr/>
          <a:lstStyle/>
          <a:p>
            <a:r>
              <a:rPr lang="fr-FR" dirty="0"/>
              <a:t>Outils utilisés</a:t>
            </a:r>
          </a:p>
        </p:txBody>
      </p:sp>
      <p:sp>
        <p:nvSpPr>
          <p:cNvPr id="4" name="Espace réservé du numéro de diapositive 3">
            <a:extLst>
              <a:ext uri="{FF2B5EF4-FFF2-40B4-BE49-F238E27FC236}">
                <a16:creationId xmlns:a16="http://schemas.microsoft.com/office/drawing/2014/main" id="{64C73743-4E4D-447C-9E38-A2FE8480BD4D}"/>
              </a:ext>
            </a:extLst>
          </p:cNvPr>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6" name="Espace réservé du texte 5">
            <a:extLst>
              <a:ext uri="{FF2B5EF4-FFF2-40B4-BE49-F238E27FC236}">
                <a16:creationId xmlns:a16="http://schemas.microsoft.com/office/drawing/2014/main" id="{9AED5DB9-7BDA-434B-8607-AB9EFA32531E}"/>
              </a:ext>
            </a:extLst>
          </p:cNvPr>
          <p:cNvSpPr>
            <a:spLocks noGrp="1"/>
          </p:cNvSpPr>
          <p:nvPr>
            <p:ph type="body" sz="quarter" idx="15"/>
          </p:nvPr>
        </p:nvSpPr>
        <p:spPr>
          <a:xfrm>
            <a:off x="2709065" y="2514215"/>
            <a:ext cx="7426863" cy="790352"/>
          </a:xfrm>
        </p:spPr>
        <p:txBody>
          <a:bodyPr/>
          <a:lstStyle/>
          <a:p>
            <a:r>
              <a:rPr lang="fr-FR" dirty="0"/>
              <a:t>Dialogflow</a:t>
            </a:r>
            <a:endParaRPr lang="en-US" dirty="0"/>
          </a:p>
        </p:txBody>
      </p:sp>
      <p:sp>
        <p:nvSpPr>
          <p:cNvPr id="7" name="Espace réservé du texte 6">
            <a:extLst>
              <a:ext uri="{FF2B5EF4-FFF2-40B4-BE49-F238E27FC236}">
                <a16:creationId xmlns:a16="http://schemas.microsoft.com/office/drawing/2014/main" id="{36AE02BA-2AE4-46CB-BD61-D3A3D8823223}"/>
              </a:ext>
            </a:extLst>
          </p:cNvPr>
          <p:cNvSpPr>
            <a:spLocks noGrp="1"/>
          </p:cNvSpPr>
          <p:nvPr>
            <p:ph type="body" sz="quarter" idx="14"/>
          </p:nvPr>
        </p:nvSpPr>
        <p:spPr/>
        <p:txBody>
          <a:bodyPr/>
          <a:lstStyle/>
          <a:p>
            <a:r>
              <a:rPr lang="fr-FR" dirty="0"/>
              <a:t>Dialogflow est une plate-forme de compréhension du langage naturel utilisée pour concevoir et intégrer une interface utilisateur conversationnelle dans des applications mobiles, des applications Web, des appareils, des robots, des systèmes de réponse vocale interactifs et des utilisations associées.</a:t>
            </a:r>
            <a:endParaRPr lang="en-US" dirty="0"/>
          </a:p>
        </p:txBody>
      </p:sp>
      <p:sp>
        <p:nvSpPr>
          <p:cNvPr id="8" name="Espace réservé du texte 7">
            <a:extLst>
              <a:ext uri="{FF2B5EF4-FFF2-40B4-BE49-F238E27FC236}">
                <a16:creationId xmlns:a16="http://schemas.microsoft.com/office/drawing/2014/main" id="{BD8336C7-4CE3-414B-9B1F-9406EFD7FCA6}"/>
              </a:ext>
            </a:extLst>
          </p:cNvPr>
          <p:cNvSpPr>
            <a:spLocks noGrp="1"/>
          </p:cNvSpPr>
          <p:nvPr>
            <p:ph type="body" sz="quarter" idx="16"/>
          </p:nvPr>
        </p:nvSpPr>
        <p:spPr>
          <a:xfrm>
            <a:off x="2023050" y="6982433"/>
            <a:ext cx="7426863" cy="790352"/>
          </a:xfrm>
        </p:spPr>
        <p:txBody>
          <a:bodyPr/>
          <a:lstStyle/>
          <a:p>
            <a:r>
              <a:rPr lang="fr-FR" dirty="0" err="1"/>
              <a:t>Uneeq</a:t>
            </a:r>
            <a:endParaRPr lang="en-US" dirty="0"/>
          </a:p>
        </p:txBody>
      </p:sp>
      <p:sp>
        <p:nvSpPr>
          <p:cNvPr id="9" name="Espace réservé du texte 8">
            <a:extLst>
              <a:ext uri="{FF2B5EF4-FFF2-40B4-BE49-F238E27FC236}">
                <a16:creationId xmlns:a16="http://schemas.microsoft.com/office/drawing/2014/main" id="{576652C7-B9CC-469B-A28F-9FAD0C2A91C7}"/>
              </a:ext>
            </a:extLst>
          </p:cNvPr>
          <p:cNvSpPr>
            <a:spLocks noGrp="1"/>
          </p:cNvSpPr>
          <p:nvPr>
            <p:ph type="body" sz="quarter" idx="17"/>
          </p:nvPr>
        </p:nvSpPr>
        <p:spPr>
          <a:xfrm>
            <a:off x="2709065" y="7688610"/>
            <a:ext cx="13938025" cy="1275244"/>
          </a:xfrm>
        </p:spPr>
        <p:txBody>
          <a:bodyPr/>
          <a:lstStyle/>
          <a:p>
            <a:r>
              <a:rPr lang="fr-FR" dirty="0"/>
              <a:t>La plateforme humaine numérique </a:t>
            </a:r>
            <a:r>
              <a:rPr lang="fr-FR" dirty="0" err="1"/>
              <a:t>UneeQ</a:t>
            </a:r>
            <a:r>
              <a:rPr lang="fr-FR" dirty="0"/>
              <a:t> permet de concevoir et de lancer des </a:t>
            </a:r>
            <a:r>
              <a:rPr lang="fr-FR" dirty="0" err="1"/>
              <a:t>chatbots</a:t>
            </a:r>
            <a:r>
              <a:rPr lang="fr-FR" dirty="0"/>
              <a:t> IA qui recréent le meilleur de l'interaction humaine.</a:t>
            </a:r>
            <a:endParaRPr lang="en-US" dirty="0"/>
          </a:p>
        </p:txBody>
      </p:sp>
      <p:sp>
        <p:nvSpPr>
          <p:cNvPr id="10" name="Espace réservé du texte 5">
            <a:extLst>
              <a:ext uri="{FF2B5EF4-FFF2-40B4-BE49-F238E27FC236}">
                <a16:creationId xmlns:a16="http://schemas.microsoft.com/office/drawing/2014/main" id="{2DA009C1-6EED-9EDE-8BC8-0875E271C32D}"/>
              </a:ext>
            </a:extLst>
          </p:cNvPr>
          <p:cNvSpPr txBox="1">
            <a:spLocks/>
          </p:cNvSpPr>
          <p:nvPr/>
        </p:nvSpPr>
        <p:spPr>
          <a:xfrm>
            <a:off x="2709064" y="4837670"/>
            <a:ext cx="7426863" cy="790352"/>
          </a:xfrm>
          <a:prstGeom prst="rect">
            <a:avLst/>
          </a:prstGeom>
        </p:spPr>
        <p:txBody>
          <a:bodyPr vert="horz" lIns="163275" tIns="81638" rIns="163275" bIns="81638" rtlCol="0" anchor="b">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60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dirty="0"/>
              <a:t>Vue Js :</a:t>
            </a:r>
            <a:endParaRPr lang="en-US" dirty="0"/>
          </a:p>
        </p:txBody>
      </p:sp>
      <p:sp>
        <p:nvSpPr>
          <p:cNvPr id="11" name="Espace réservé du texte 6">
            <a:extLst>
              <a:ext uri="{FF2B5EF4-FFF2-40B4-BE49-F238E27FC236}">
                <a16:creationId xmlns:a16="http://schemas.microsoft.com/office/drawing/2014/main" id="{FC399042-B4B0-4661-31D1-F385531F3016}"/>
              </a:ext>
            </a:extLst>
          </p:cNvPr>
          <p:cNvSpPr txBox="1">
            <a:spLocks/>
          </p:cNvSpPr>
          <p:nvPr/>
        </p:nvSpPr>
        <p:spPr>
          <a:xfrm>
            <a:off x="2709065" y="5649688"/>
            <a:ext cx="13938025" cy="1275244"/>
          </a:xfrm>
          <a:prstGeom prst="rect">
            <a:avLst/>
          </a:prstGeom>
        </p:spPr>
        <p:txBody>
          <a:bodyPr vert="horz" lIns="163275" tIns="81638" rIns="163275" bIns="81638" rtlCol="0" anchor="t">
            <a:norm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dirty="0"/>
              <a:t>est un Framework javascript  open source utilisé pour construire des interfaces utilisateur</a:t>
            </a:r>
            <a:r>
              <a:rPr lang="fr-FR" sz="1800" dirty="0">
                <a:solidFill>
                  <a:srgbClr val="202122"/>
                </a:solidFill>
                <a:effectLst/>
                <a:latin typeface="Arial" panose="020B0604020202020204" pitchFamily="34" charset="0"/>
                <a:ea typeface="Calibri" panose="020F0502020204030204" pitchFamily="34" charset="0"/>
              </a:rPr>
              <a:t> et des  </a:t>
            </a:r>
            <a:r>
              <a:rPr lang="fr-FR" dirty="0"/>
              <a:t>applications web</a:t>
            </a:r>
            <a:endParaRPr lang="en-US" dirty="0"/>
          </a:p>
        </p:txBody>
      </p:sp>
    </p:spTree>
    <p:extLst>
      <p:ext uri="{BB962C8B-B14F-4D97-AF65-F5344CB8AC3E}">
        <p14:creationId xmlns:p14="http://schemas.microsoft.com/office/powerpoint/2010/main" val="253206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7A7691C2-B995-4530-91DD-7A9142247351}"/>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p:spPr>
      </p:pic>
      <p:sp>
        <p:nvSpPr>
          <p:cNvPr id="37" name="テキスト プレースホルダー 36"/>
          <p:cNvSpPr>
            <a:spLocks noGrp="1"/>
          </p:cNvSpPr>
          <p:nvPr>
            <p:ph type="body" sz="quarter" idx="11"/>
          </p:nvPr>
        </p:nvSpPr>
        <p:spPr/>
        <p:txBody>
          <a:bodyPr/>
          <a:lstStyle/>
          <a:p>
            <a:endParaRPr kumimoji="1" lang="ja-JP" altLang="en-US" dirty="0"/>
          </a:p>
        </p:txBody>
      </p:sp>
      <p:sp>
        <p:nvSpPr>
          <p:cNvPr id="38" name="テキスト プレースホルダー 37"/>
          <p:cNvSpPr>
            <a:spLocks noGrp="1"/>
          </p:cNvSpPr>
          <p:nvPr>
            <p:ph type="body" sz="quarter" idx="12"/>
          </p:nvPr>
        </p:nvSpPr>
        <p:spPr/>
        <p:txBody>
          <a:bodyPr>
            <a:normAutofit/>
          </a:bodyPr>
          <a:lstStyle/>
          <a:p>
            <a:r>
              <a:rPr lang="en-US" altLang="ja-JP" dirty="0"/>
              <a:t> </a:t>
            </a:r>
            <a:endParaRPr lang="ja-JP" altLang="en-US" dirty="0"/>
          </a:p>
        </p:txBody>
      </p:sp>
      <p:sp>
        <p:nvSpPr>
          <p:cNvPr id="8" name="テキスト プレースホルダー 7"/>
          <p:cNvSpPr>
            <a:spLocks noGrp="1"/>
          </p:cNvSpPr>
          <p:nvPr>
            <p:ph type="body" sz="quarter" idx="13"/>
          </p:nvPr>
        </p:nvSpPr>
        <p:spPr/>
        <p:txBody>
          <a:bodyPr/>
          <a:lstStyle/>
          <a:p>
            <a:endParaRPr kumimoji="1" lang="ja-JP" altLang="en-US"/>
          </a:p>
        </p:txBody>
      </p:sp>
      <p:sp>
        <p:nvSpPr>
          <p:cNvPr id="9" name="テキスト プレースホルダー 8"/>
          <p:cNvSpPr>
            <a:spLocks noGrp="1"/>
          </p:cNvSpPr>
          <p:nvPr>
            <p:ph type="body" sz="quarter" idx="14"/>
          </p:nvPr>
        </p:nvSpPr>
        <p:spPr/>
        <p:txBody>
          <a:bodyPr/>
          <a:lstStyle/>
          <a:p>
            <a:endParaRPr kumimoji="1" lang="ja-JP" altLang="en-US"/>
          </a:p>
        </p:txBody>
      </p:sp>
      <p:sp>
        <p:nvSpPr>
          <p:cNvPr id="10" name="テキスト プレースホルダー 9"/>
          <p:cNvSpPr>
            <a:spLocks noGrp="1"/>
          </p:cNvSpPr>
          <p:nvPr>
            <p:ph type="body" sz="quarter" idx="15"/>
          </p:nvPr>
        </p:nvSpPr>
        <p:spPr/>
        <p:txBody>
          <a:bodyPr/>
          <a:lstStyle/>
          <a:p>
            <a:r>
              <a:rPr kumimoji="1" lang="en-US" altLang="ja-JP" dirty="0"/>
              <a:t>4</a:t>
            </a:r>
            <a:endParaRPr kumimoji="1" lang="ja-JP" altLang="en-US" dirty="0"/>
          </a:p>
        </p:txBody>
      </p:sp>
      <p:sp>
        <p:nvSpPr>
          <p:cNvPr id="11" name="テキスト プレースホルダー 10"/>
          <p:cNvSpPr>
            <a:spLocks noGrp="1"/>
          </p:cNvSpPr>
          <p:nvPr>
            <p:ph type="body" sz="quarter" idx="17"/>
          </p:nvPr>
        </p:nvSpPr>
        <p:spPr>
          <a:xfrm>
            <a:off x="11015315" y="5791473"/>
            <a:ext cx="6336704" cy="1008112"/>
          </a:xfrm>
        </p:spPr>
        <p:txBody>
          <a:bodyPr>
            <a:normAutofit fontScale="92500" lnSpcReduction="10000"/>
          </a:bodyPr>
          <a:lstStyle/>
          <a:p>
            <a:r>
              <a:rPr lang="en-US" altLang="ja-JP" sz="5400" dirty="0"/>
              <a:t>Etapes suivies</a:t>
            </a:r>
            <a:endParaRPr lang="ja-JP" altLang="en-US" sz="5400" dirty="0"/>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1792162201"/>
      </p:ext>
    </p:extLst>
  </p:cSld>
  <p:clrMapOvr>
    <a:masterClrMapping/>
  </p:clrMapOvr>
  <mc:AlternateContent xmlns:mc="http://schemas.openxmlformats.org/markup-compatibility/2006" xmlns:p14="http://schemas.microsoft.com/office/powerpoint/2010/main">
    <mc:Choice Requires="p14">
      <p:transition spd="slow" p14:dur="1200" advTm="3696">
        <p14:flip dir="r"/>
      </p:transition>
    </mc:Choice>
    <mc:Fallback xmlns="">
      <p:transition spd="slow" advTm="369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501F4F-67D4-4BE2-A709-381FF3B1497F}"/>
              </a:ext>
            </a:extLst>
          </p:cNvPr>
          <p:cNvSpPr>
            <a:spLocks noGrp="1"/>
          </p:cNvSpPr>
          <p:nvPr>
            <p:ph type="title"/>
          </p:nvPr>
        </p:nvSpPr>
        <p:spPr>
          <a:xfrm>
            <a:off x="3046504" y="65158"/>
            <a:ext cx="14349567" cy="1203151"/>
          </a:xfrm>
        </p:spPr>
        <p:txBody>
          <a:bodyPr>
            <a:normAutofit/>
          </a:bodyPr>
          <a:lstStyle/>
          <a:p>
            <a:r>
              <a:rPr lang="en-US" altLang="ja-JP" sz="6000" dirty="0" err="1"/>
              <a:t>Etapes</a:t>
            </a:r>
            <a:r>
              <a:rPr lang="en-US" altLang="ja-JP" sz="6000" dirty="0"/>
              <a:t> </a:t>
            </a:r>
            <a:r>
              <a:rPr lang="en-US" altLang="ja-JP" sz="6000" dirty="0" err="1"/>
              <a:t>suivies</a:t>
            </a:r>
            <a:endParaRPr lang="ja-JP" altLang="en-US" sz="6000" dirty="0"/>
          </a:p>
        </p:txBody>
      </p:sp>
      <p:sp>
        <p:nvSpPr>
          <p:cNvPr id="4" name="Espace réservé du numéro de diapositive 3">
            <a:extLst>
              <a:ext uri="{FF2B5EF4-FFF2-40B4-BE49-F238E27FC236}">
                <a16:creationId xmlns:a16="http://schemas.microsoft.com/office/drawing/2014/main" id="{4F2EF72C-5ECA-4E51-A4D8-4E4C0D934812}"/>
              </a:ext>
            </a:extLst>
          </p:cNvPr>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5" name="Espace réservé du texte 4">
            <a:extLst>
              <a:ext uri="{FF2B5EF4-FFF2-40B4-BE49-F238E27FC236}">
                <a16:creationId xmlns:a16="http://schemas.microsoft.com/office/drawing/2014/main" id="{29F5ACC9-C8D5-47DF-A036-FA06BAD6A8F4}"/>
              </a:ext>
            </a:extLst>
          </p:cNvPr>
          <p:cNvSpPr>
            <a:spLocks noGrp="1"/>
          </p:cNvSpPr>
          <p:nvPr>
            <p:ph type="body" sz="quarter" idx="13"/>
          </p:nvPr>
        </p:nvSpPr>
        <p:spPr>
          <a:xfrm>
            <a:off x="1779802" y="2045492"/>
            <a:ext cx="14726808" cy="7574774"/>
          </a:xfrm>
        </p:spPr>
        <p:txBody>
          <a:bodyPr>
            <a:normAutofit/>
          </a:bodyPr>
          <a:lstStyle/>
          <a:p>
            <a:pPr marL="457200" indent="-457200">
              <a:buAutoNum type="arabicPeriod"/>
            </a:pPr>
            <a:r>
              <a:rPr lang="fr-FR" sz="4000" dirty="0"/>
              <a:t>Création d’un agent</a:t>
            </a:r>
          </a:p>
          <a:p>
            <a:pPr marL="457200" indent="-457200">
              <a:buAutoNum type="arabicPeriod"/>
            </a:pPr>
            <a:r>
              <a:rPr lang="fr-FR" sz="4000" dirty="0"/>
              <a:t>Création d’une intention</a:t>
            </a:r>
          </a:p>
          <a:p>
            <a:pPr marL="457200" indent="-457200">
              <a:buAutoNum type="arabicPeriod"/>
            </a:pPr>
            <a:r>
              <a:rPr lang="fr-FR" sz="4000" dirty="0"/>
              <a:t>Entraîner le modèle</a:t>
            </a:r>
          </a:p>
          <a:p>
            <a:pPr marL="457200" indent="-457200">
              <a:buAutoNum type="arabicPeriod"/>
            </a:pPr>
            <a:r>
              <a:rPr lang="fr-FR" sz="4000" dirty="0"/>
              <a:t>Création de compte sur </a:t>
            </a:r>
            <a:r>
              <a:rPr lang="fr-FR" sz="4000" dirty="0" err="1"/>
              <a:t>uneeq</a:t>
            </a:r>
            <a:endParaRPr lang="fr-FR" sz="4000" dirty="0"/>
          </a:p>
          <a:p>
            <a:pPr marL="457200" indent="-457200">
              <a:buAutoNum type="arabicPeriod"/>
            </a:pPr>
            <a:r>
              <a:rPr lang="fr-FR" sz="4000" dirty="0"/>
              <a:t>Création de l’avatar</a:t>
            </a:r>
          </a:p>
          <a:p>
            <a:pPr marL="457200" indent="-457200">
              <a:buAutoNum type="arabicPeriod"/>
            </a:pPr>
            <a:r>
              <a:rPr lang="fr-FR" sz="4000" dirty="0"/>
              <a:t>Configuration de l’avatar pour le lier avec </a:t>
            </a:r>
            <a:r>
              <a:rPr lang="fr-FR" sz="4000" dirty="0" err="1"/>
              <a:t>dialogflow</a:t>
            </a:r>
            <a:endParaRPr lang="fr-FR" sz="4000" dirty="0"/>
          </a:p>
        </p:txBody>
      </p:sp>
    </p:spTree>
    <p:extLst>
      <p:ext uri="{BB962C8B-B14F-4D97-AF65-F5344CB8AC3E}">
        <p14:creationId xmlns:p14="http://schemas.microsoft.com/office/powerpoint/2010/main" val="117612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23190E34-C584-4A71-BAEE-28CD287170C8}"/>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p:spPr>
      </p:pic>
      <p:sp>
        <p:nvSpPr>
          <p:cNvPr id="38" name="テキスト プレースホルダー 37"/>
          <p:cNvSpPr>
            <a:spLocks noGrp="1"/>
          </p:cNvSpPr>
          <p:nvPr>
            <p:ph type="body" sz="quarter" idx="11"/>
          </p:nvPr>
        </p:nvSpPr>
        <p:spPr/>
        <p:txBody>
          <a:bodyPr>
            <a:normAutofit/>
          </a:bodyPr>
          <a:lstStyle/>
          <a:p>
            <a:r>
              <a:rPr lang="en-US" altLang="ja-JP" dirty="0"/>
              <a:t> </a:t>
            </a:r>
            <a:endParaRPr lang="ja-JP" altLang="en-US" dirty="0"/>
          </a:p>
        </p:txBody>
      </p:sp>
      <p:sp>
        <p:nvSpPr>
          <p:cNvPr id="10" name="テキスト プレースホルダー 9"/>
          <p:cNvSpPr>
            <a:spLocks noGrp="1"/>
          </p:cNvSpPr>
          <p:nvPr>
            <p:ph type="body" sz="quarter" idx="12"/>
          </p:nvPr>
        </p:nvSpPr>
        <p:spPr/>
        <p:txBody>
          <a:bodyPr/>
          <a:lstStyle/>
          <a:p>
            <a:endParaRPr kumimoji="1" lang="ja-JP" altLang="en-US" dirty="0"/>
          </a:p>
        </p:txBody>
      </p:sp>
      <p:sp>
        <p:nvSpPr>
          <p:cNvPr id="11" name="テキスト プレースホルダー 10"/>
          <p:cNvSpPr>
            <a:spLocks noGrp="1"/>
          </p:cNvSpPr>
          <p:nvPr>
            <p:ph type="body" sz="quarter" idx="13"/>
          </p:nvPr>
        </p:nvSpPr>
        <p:spPr/>
        <p:txBody>
          <a:bodyPr>
            <a:normAutofit/>
          </a:bodyPr>
          <a:lstStyle/>
          <a:p>
            <a:endParaRPr lang="ja-JP" altLang="en-US" dirty="0"/>
          </a:p>
        </p:txBody>
      </p:sp>
      <p:sp>
        <p:nvSpPr>
          <p:cNvPr id="2" name="テキスト プレースホルダー 1"/>
          <p:cNvSpPr>
            <a:spLocks noGrp="1"/>
          </p:cNvSpPr>
          <p:nvPr>
            <p:ph type="body" sz="quarter" idx="14"/>
          </p:nvPr>
        </p:nvSpPr>
        <p:spPr/>
        <p:txBody>
          <a:bodyPr/>
          <a:lstStyle/>
          <a:p>
            <a:endParaRPr kumimoji="1" lang="ja-JP" altLang="en-US"/>
          </a:p>
        </p:txBody>
      </p:sp>
      <p:sp>
        <p:nvSpPr>
          <p:cNvPr id="3" name="テキスト プレースホルダー 2"/>
          <p:cNvSpPr>
            <a:spLocks noGrp="1"/>
          </p:cNvSpPr>
          <p:nvPr>
            <p:ph type="body" sz="quarter" idx="15"/>
          </p:nvPr>
        </p:nvSpPr>
        <p:spPr/>
        <p:txBody>
          <a:bodyPr/>
          <a:lstStyle/>
          <a:p>
            <a:r>
              <a:rPr kumimoji="1" lang="en-US" altLang="ja-JP" dirty="0"/>
              <a:t>5</a:t>
            </a:r>
            <a:endParaRPr kumimoji="1" lang="ja-JP" altLang="en-US" dirty="0"/>
          </a:p>
        </p:txBody>
      </p:sp>
      <p:sp>
        <p:nvSpPr>
          <p:cNvPr id="4" name="テキスト プレースホルダー 3"/>
          <p:cNvSpPr>
            <a:spLocks noGrp="1"/>
          </p:cNvSpPr>
          <p:nvPr>
            <p:ph type="body" sz="quarter" idx="17"/>
          </p:nvPr>
        </p:nvSpPr>
        <p:spPr>
          <a:xfrm>
            <a:off x="865661" y="5791473"/>
            <a:ext cx="6336704" cy="1008112"/>
          </a:xfrm>
        </p:spPr>
        <p:txBody>
          <a:bodyPr>
            <a:normAutofit fontScale="92500" lnSpcReduction="10000"/>
          </a:bodyPr>
          <a:lstStyle/>
          <a:p>
            <a:r>
              <a:rPr kumimoji="1" lang="en-US" altLang="ja-JP" sz="5400" dirty="0"/>
              <a:t>Demonstration</a:t>
            </a:r>
          </a:p>
        </p:txBody>
      </p:sp>
      <p:sp>
        <p:nvSpPr>
          <p:cNvPr id="6" name="テキスト プレースホルダー 5"/>
          <p:cNvSpPr>
            <a:spLocks noGrp="1"/>
          </p:cNvSpPr>
          <p:nvPr>
            <p:ph type="body" sz="quarter" idx="18"/>
          </p:nvPr>
        </p:nvSpPr>
        <p:spPr/>
        <p:txBody>
          <a:bodyPr/>
          <a:lstStyle/>
          <a:p>
            <a:endParaRPr kumimoji="1" lang="ja-JP" altLang="en-US"/>
          </a:p>
        </p:txBody>
      </p:sp>
      <p:sp>
        <p:nvSpPr>
          <p:cNvPr id="7" name="テキスト プレースホルダー 6"/>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1934917229"/>
      </p:ext>
    </p:extLst>
  </p:cSld>
  <p:clrMapOvr>
    <a:masterClrMapping/>
  </p:clrMapOvr>
  <mc:AlternateContent xmlns:mc="http://schemas.openxmlformats.org/markup-compatibility/2006" xmlns:p14="http://schemas.microsoft.com/office/powerpoint/2010/main">
    <mc:Choice Requires="p14">
      <p:transition spd="slow" p14:dur="1200" advTm="4778">
        <p14:flip dir="r"/>
      </p:transition>
    </mc:Choice>
    <mc:Fallback xmlns="">
      <p:transition spd="slow" advTm="477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3">
            <a:extLst>
              <a:ext uri="{FF2B5EF4-FFF2-40B4-BE49-F238E27FC236}">
                <a16:creationId xmlns:a16="http://schemas.microsoft.com/office/drawing/2014/main" id="{D23B6177-4E2A-493D-ADE8-92F5F2CDD77F}"/>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p:spPr>
      </p:pic>
      <p:sp>
        <p:nvSpPr>
          <p:cNvPr id="3" name="Espace réservé du texte 2">
            <a:extLst>
              <a:ext uri="{FF2B5EF4-FFF2-40B4-BE49-F238E27FC236}">
                <a16:creationId xmlns:a16="http://schemas.microsoft.com/office/drawing/2014/main" id="{62E90F77-5703-4370-90D1-E1FA17268994}"/>
              </a:ext>
            </a:extLst>
          </p:cNvPr>
          <p:cNvSpPr>
            <a:spLocks noGrp="1"/>
          </p:cNvSpPr>
          <p:nvPr>
            <p:ph type="body" sz="quarter" idx="11"/>
          </p:nvPr>
        </p:nvSpPr>
        <p:spPr/>
        <p:txBody>
          <a:bodyPr/>
          <a:lstStyle/>
          <a:p>
            <a:endParaRPr lang="en-US" dirty="0"/>
          </a:p>
        </p:txBody>
      </p:sp>
      <p:sp>
        <p:nvSpPr>
          <p:cNvPr id="4" name="Espace réservé du texte 3">
            <a:extLst>
              <a:ext uri="{FF2B5EF4-FFF2-40B4-BE49-F238E27FC236}">
                <a16:creationId xmlns:a16="http://schemas.microsoft.com/office/drawing/2014/main" id="{55D8EE4A-4652-49B4-AD79-AF7588F4F293}"/>
              </a:ext>
            </a:extLst>
          </p:cNvPr>
          <p:cNvSpPr>
            <a:spLocks noGrp="1"/>
          </p:cNvSpPr>
          <p:nvPr>
            <p:ph type="body" sz="quarter" idx="12"/>
          </p:nvPr>
        </p:nvSpPr>
        <p:spPr/>
        <p:txBody>
          <a:bodyPr/>
          <a:lstStyle/>
          <a:p>
            <a:endParaRPr lang="en-US"/>
          </a:p>
        </p:txBody>
      </p:sp>
      <p:sp>
        <p:nvSpPr>
          <p:cNvPr id="5" name="Espace réservé du texte 4">
            <a:extLst>
              <a:ext uri="{FF2B5EF4-FFF2-40B4-BE49-F238E27FC236}">
                <a16:creationId xmlns:a16="http://schemas.microsoft.com/office/drawing/2014/main" id="{32C7413D-7561-4D8F-A9AE-A2287BF27359}"/>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02BCBD34-4840-4A73-848E-8E366CE75F7D}"/>
              </a:ext>
            </a:extLst>
          </p:cNvPr>
          <p:cNvSpPr>
            <a:spLocks noGrp="1"/>
          </p:cNvSpPr>
          <p:nvPr>
            <p:ph type="body" sz="quarter" idx="14"/>
          </p:nvPr>
        </p:nvSpPr>
        <p:spPr/>
        <p:txBody>
          <a:bodyPr/>
          <a:lstStyle/>
          <a:p>
            <a:endParaRPr lang="en-US"/>
          </a:p>
        </p:txBody>
      </p:sp>
      <p:sp>
        <p:nvSpPr>
          <p:cNvPr id="7" name="Espace réservé du texte 6">
            <a:extLst>
              <a:ext uri="{FF2B5EF4-FFF2-40B4-BE49-F238E27FC236}">
                <a16:creationId xmlns:a16="http://schemas.microsoft.com/office/drawing/2014/main" id="{EC6DC400-221A-432D-90C9-6214F73D8325}"/>
              </a:ext>
            </a:extLst>
          </p:cNvPr>
          <p:cNvSpPr>
            <a:spLocks noGrp="1"/>
          </p:cNvSpPr>
          <p:nvPr>
            <p:ph type="body" sz="quarter" idx="15"/>
          </p:nvPr>
        </p:nvSpPr>
        <p:spPr/>
        <p:txBody>
          <a:bodyPr/>
          <a:lstStyle/>
          <a:p>
            <a:r>
              <a:rPr lang="fr-FR" dirty="0"/>
              <a:t>6</a:t>
            </a:r>
            <a:endParaRPr lang="en-US" dirty="0"/>
          </a:p>
        </p:txBody>
      </p:sp>
      <p:sp>
        <p:nvSpPr>
          <p:cNvPr id="9" name="Espace réservé du texte 8">
            <a:extLst>
              <a:ext uri="{FF2B5EF4-FFF2-40B4-BE49-F238E27FC236}">
                <a16:creationId xmlns:a16="http://schemas.microsoft.com/office/drawing/2014/main" id="{6EC85505-010B-4E42-8537-56B19BAEE68D}"/>
              </a:ext>
            </a:extLst>
          </p:cNvPr>
          <p:cNvSpPr>
            <a:spLocks noGrp="1"/>
          </p:cNvSpPr>
          <p:nvPr>
            <p:ph type="body" sz="quarter" idx="17"/>
          </p:nvPr>
        </p:nvSpPr>
        <p:spPr>
          <a:xfrm>
            <a:off x="11015315" y="5791473"/>
            <a:ext cx="6336704" cy="1008112"/>
          </a:xfrm>
        </p:spPr>
        <p:txBody>
          <a:bodyPr>
            <a:normAutofit fontScale="92500" lnSpcReduction="10000"/>
          </a:bodyPr>
          <a:lstStyle/>
          <a:p>
            <a:r>
              <a:rPr lang="fr-FR" sz="5400" dirty="0"/>
              <a:t>Conclusion</a:t>
            </a:r>
            <a:endParaRPr lang="en-US" sz="5400" dirty="0"/>
          </a:p>
        </p:txBody>
      </p:sp>
      <p:sp>
        <p:nvSpPr>
          <p:cNvPr id="10" name="Espace réservé du texte 9">
            <a:extLst>
              <a:ext uri="{FF2B5EF4-FFF2-40B4-BE49-F238E27FC236}">
                <a16:creationId xmlns:a16="http://schemas.microsoft.com/office/drawing/2014/main" id="{DF74444B-B27E-4372-886B-458D7B75A0B0}"/>
              </a:ext>
            </a:extLst>
          </p:cNvPr>
          <p:cNvSpPr>
            <a:spLocks noGrp="1"/>
          </p:cNvSpPr>
          <p:nvPr>
            <p:ph type="body" sz="quarter" idx="18"/>
          </p:nvPr>
        </p:nvSpPr>
        <p:spPr/>
        <p:txBody>
          <a:bodyPr/>
          <a:lstStyle/>
          <a:p>
            <a:endParaRPr lang="en-US"/>
          </a:p>
        </p:txBody>
      </p:sp>
      <p:sp>
        <p:nvSpPr>
          <p:cNvPr id="11" name="Espace réservé du texte 10">
            <a:extLst>
              <a:ext uri="{FF2B5EF4-FFF2-40B4-BE49-F238E27FC236}">
                <a16:creationId xmlns:a16="http://schemas.microsoft.com/office/drawing/2014/main" id="{612A78FF-CB3B-454A-8632-3C13D7B06A81}"/>
              </a:ext>
            </a:extLst>
          </p:cNvPr>
          <p:cNvSpPr>
            <a:spLocks noGrp="1"/>
          </p:cNvSpPr>
          <p:nvPr>
            <p:ph type="body" sz="quarter" idx="19"/>
          </p:nvPr>
        </p:nvSpPr>
        <p:spPr/>
        <p:txBody>
          <a:bodyPr>
            <a:normAutofit lnSpcReduction="10000"/>
          </a:bodyPr>
          <a:lstStyle/>
          <a:p>
            <a:endParaRPr lang="en-US" dirty="0"/>
          </a:p>
        </p:txBody>
      </p:sp>
    </p:spTree>
    <p:extLst>
      <p:ext uri="{BB962C8B-B14F-4D97-AF65-F5344CB8AC3E}">
        <p14:creationId xmlns:p14="http://schemas.microsoft.com/office/powerpoint/2010/main" val="262028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56E037AB-3B11-4B75-BE9D-DF601E25E2F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4339" b="4339"/>
          <a:stretch>
            <a:fillRect/>
          </a:stretch>
        </p:blipFill>
        <p:spPr/>
      </p:pic>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3" name="タイトル 22"/>
          <p:cNvSpPr>
            <a:spLocks noGrp="1"/>
          </p:cNvSpPr>
          <p:nvPr>
            <p:ph type="title"/>
          </p:nvPr>
        </p:nvSpPr>
        <p:spPr>
          <a:xfrm>
            <a:off x="591995" y="3487309"/>
            <a:ext cx="7235167" cy="3312381"/>
          </a:xfrm>
        </p:spPr>
        <p:txBody>
          <a:bodyPr/>
          <a:lstStyle/>
          <a:p>
            <a:r>
              <a:rPr lang="fr-FR" altLang="ja-JP" dirty="0"/>
              <a:t>CONCLUSION</a:t>
            </a:r>
            <a:endParaRPr kumimoji="1" lang="ja-JP" altLang="en-US" dirty="0">
              <a:latin typeface="Route 159 Bold" pitchFamily="50" charset="0"/>
            </a:endParaRPr>
          </a:p>
        </p:txBody>
      </p:sp>
      <p:sp>
        <p:nvSpPr>
          <p:cNvPr id="31" name="テキスト プレースホルダー 30"/>
          <p:cNvSpPr>
            <a:spLocks noGrp="1"/>
          </p:cNvSpPr>
          <p:nvPr>
            <p:ph type="body" sz="quarter" idx="42"/>
          </p:nvPr>
        </p:nvSpPr>
        <p:spPr>
          <a:xfrm>
            <a:off x="600162" y="7098754"/>
            <a:ext cx="7227000" cy="2086317"/>
          </a:xfrm>
        </p:spPr>
        <p:txBody>
          <a:bodyPr/>
          <a:lstStyle/>
          <a:p>
            <a:r>
              <a:rPr lang="fr-FR" altLang="ja-JP" dirty="0"/>
              <a:t>Ce projet était une opportunité pour nous pour apprendre une nouvelle chose qui sera utile pour nous dans notre carrière en enseignement qui est les chatbot, nous avons maintenant une idée sur comment ils fonctionnent et comment les utiliser.</a:t>
            </a:r>
          </a:p>
        </p:txBody>
      </p:sp>
      <p:sp>
        <p:nvSpPr>
          <p:cNvPr id="33" name="テキスト プレースホルダー 32"/>
          <p:cNvSpPr>
            <a:spLocks noGrp="1"/>
          </p:cNvSpPr>
          <p:nvPr>
            <p:ph type="body" sz="quarter" idx="44"/>
          </p:nvPr>
        </p:nvSpPr>
        <p:spPr>
          <a:xfrm>
            <a:off x="694505" y="6917325"/>
            <a:ext cx="3240000" cy="72000"/>
          </a:xfrm>
        </p:spPr>
        <p:txBody>
          <a:bodyPr/>
          <a:lstStyle/>
          <a:p>
            <a:endParaRPr kumimoji="1" lang="ja-JP" altLang="en-US"/>
          </a:p>
        </p:txBody>
      </p:sp>
    </p:spTree>
    <p:extLst>
      <p:ext uri="{BB962C8B-B14F-4D97-AF65-F5344CB8AC3E}">
        <p14:creationId xmlns:p14="http://schemas.microsoft.com/office/powerpoint/2010/main" val="1852993237"/>
      </p:ext>
    </p:extLst>
  </p:cSld>
  <p:clrMapOvr>
    <a:masterClrMapping/>
  </p:clrMapOvr>
  <p:transition spd="slow" advTm="3418">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p:txBody>
          <a:bodyPr/>
          <a:lstStyle/>
          <a:p>
            <a:r>
              <a:rPr kumimoji="1" lang="en-US" altLang="ja-JP" dirty="0"/>
              <a:t>Merci de votre attention !</a:t>
            </a:r>
            <a:endParaRPr kumimoji="1" lang="ja-JP" altLang="en-US" dirty="0"/>
          </a:p>
        </p:txBody>
      </p:sp>
    </p:spTree>
    <p:extLst>
      <p:ext uri="{BB962C8B-B14F-4D97-AF65-F5344CB8AC3E}">
        <p14:creationId xmlns:p14="http://schemas.microsoft.com/office/powerpoint/2010/main" val="3746168901"/>
      </p:ext>
    </p:extLst>
  </p:cSld>
  <p:clrMapOvr>
    <a:masterClrMapping/>
  </p:clrMapOvr>
  <mc:AlternateContent xmlns:mc="http://schemas.openxmlformats.org/markup-compatibility/2006" xmlns:p14="http://schemas.microsoft.com/office/powerpoint/2010/main">
    <mc:Choice Requires="p14">
      <p:transition spd="slow" p14:dur="1200" advTm="9607">
        <p14:flip dir="r"/>
      </p:transition>
    </mc:Choice>
    <mc:Fallback xmlns="">
      <p:transition spd="slow" advTm="960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a:xfrm>
            <a:off x="811860" y="809692"/>
            <a:ext cx="6723724" cy="8207948"/>
          </a:xfrm>
        </p:spPr>
        <p:txBody>
          <a:bodyPr/>
          <a:lstStyle/>
          <a:p>
            <a:r>
              <a:rPr lang="fr-FR" altLang="ja-JP" dirty="0"/>
              <a:t>Plan</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kumimoji="1" lang="en-US" altLang="ja-JP" dirty="0">
                <a:latin typeface="Poppins Light" panose="020B0604020202020204" charset="0"/>
                <a:cs typeface="Poppins Light" panose="020B0604020202020204" charset="0"/>
              </a:rPr>
              <a:t>Introduction</a:t>
            </a:r>
            <a:endParaRPr kumimoji="1" lang="ja-JP" altLang="en-US" dirty="0">
              <a:latin typeface="Poppins Light" panose="020B0604020202020204" charset="0"/>
              <a:cs typeface="Poppins Light" panose="020B0604020202020204" charset="0"/>
            </a:endParaRPr>
          </a:p>
        </p:txBody>
      </p:sp>
      <p:sp>
        <p:nvSpPr>
          <p:cNvPr id="12" name="テキスト プレースホルダー 11"/>
          <p:cNvSpPr>
            <a:spLocks noGrp="1"/>
          </p:cNvSpPr>
          <p:nvPr>
            <p:ph type="body" sz="quarter" idx="17"/>
          </p:nvPr>
        </p:nvSpPr>
        <p:spPr/>
        <p:txBody>
          <a:bodyPr/>
          <a:lstStyle/>
          <a:p>
            <a:r>
              <a:rPr kumimoji="1" lang="en-US" altLang="ja-JP" dirty="0">
                <a:latin typeface="Poppins Light" panose="020B0604020202020204" charset="0"/>
                <a:cs typeface="Poppins Light" panose="020B0604020202020204" charset="0"/>
              </a:rPr>
              <a:t>Conclusion</a:t>
            </a:r>
            <a:endParaRPr kumimoji="1" lang="ja-JP" altLang="en-US" dirty="0">
              <a:latin typeface="Poppins Light" panose="020B0604020202020204" charset="0"/>
              <a:cs typeface="Poppins Light" panose="020B0604020202020204" charset="0"/>
            </a:endParaRPr>
          </a:p>
        </p:txBody>
      </p:sp>
      <p:sp>
        <p:nvSpPr>
          <p:cNvPr id="14" name="テキスト プレースホルダー 13"/>
          <p:cNvSpPr>
            <a:spLocks noGrp="1"/>
          </p:cNvSpPr>
          <p:nvPr>
            <p:ph type="body" sz="quarter" idx="19"/>
          </p:nvPr>
        </p:nvSpPr>
        <p:spPr/>
        <p:txBody>
          <a:bodyPr/>
          <a:lstStyle/>
          <a:p>
            <a:r>
              <a:rPr lang="fr-FR" altLang="ja-JP" dirty="0">
                <a:latin typeface="Poppins Light" panose="020B0604020202020204" charset="0"/>
                <a:cs typeface="Poppins Light" panose="020B0604020202020204" charset="0"/>
              </a:rPr>
              <a:t>Contexte générale de projet</a:t>
            </a:r>
            <a:endParaRPr kumimoji="1" lang="ja-JP" altLang="en-US" dirty="0">
              <a:latin typeface="Poppins Light" panose="020B0604020202020204" charset="0"/>
              <a:cs typeface="Poppins Light" panose="020B0604020202020204" charset="0"/>
            </a:endParaRPr>
          </a:p>
        </p:txBody>
      </p:sp>
      <p:sp>
        <p:nvSpPr>
          <p:cNvPr id="18" name="テキスト プレースホルダー 17"/>
          <p:cNvSpPr>
            <a:spLocks noGrp="1"/>
          </p:cNvSpPr>
          <p:nvPr>
            <p:ph type="body" sz="quarter" idx="23"/>
          </p:nvPr>
        </p:nvSpPr>
        <p:spPr/>
        <p:txBody>
          <a:bodyPr/>
          <a:lstStyle/>
          <a:p>
            <a:r>
              <a:rPr lang="fr-FR" altLang="ja-JP" dirty="0">
                <a:latin typeface="Poppins Light" panose="020B0604020202020204" charset="0"/>
                <a:cs typeface="Poppins Light" panose="020B0604020202020204" charset="0"/>
              </a:rPr>
              <a:t>Etapes de réalisation</a:t>
            </a:r>
            <a:endParaRPr kumimoji="1" lang="ja-JP" altLang="en-US" dirty="0">
              <a:latin typeface="Poppins Light" panose="020B0604020202020204" charset="0"/>
              <a:cs typeface="Poppins Light" panose="020B0604020202020204" charset="0"/>
            </a:endParaRPr>
          </a:p>
        </p:txBody>
      </p:sp>
      <p:sp>
        <p:nvSpPr>
          <p:cNvPr id="20" name="テキスト プレースホルダー 19"/>
          <p:cNvSpPr>
            <a:spLocks noGrp="1"/>
          </p:cNvSpPr>
          <p:nvPr>
            <p:ph type="body" sz="quarter" idx="25"/>
          </p:nvPr>
        </p:nvSpPr>
        <p:spPr/>
        <p:txBody>
          <a:bodyPr/>
          <a:lstStyle/>
          <a:p>
            <a:r>
              <a:rPr lang="fr-FR" altLang="ja-JP" dirty="0">
                <a:latin typeface="Poppins Light" panose="020B0604020202020204" charset="0"/>
                <a:cs typeface="Poppins Light" panose="020B0604020202020204" charset="0"/>
              </a:rPr>
              <a:t>Démonstration</a:t>
            </a:r>
            <a:endParaRPr kumimoji="1" lang="ja-JP" altLang="en-US" dirty="0">
              <a:latin typeface="Poppins Light" panose="020B0604020202020204" charset="0"/>
              <a:cs typeface="Poppins Light" panose="020B0604020202020204" charset="0"/>
            </a:endParaRPr>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2</a:t>
            </a:fld>
            <a:endParaRPr lang="ja-JP" altLang="en-US"/>
          </a:p>
        </p:txBody>
      </p:sp>
      <p:sp>
        <p:nvSpPr>
          <p:cNvPr id="5" name="Espace réservé du texte 4">
            <a:extLst>
              <a:ext uri="{FF2B5EF4-FFF2-40B4-BE49-F238E27FC236}">
                <a16:creationId xmlns:a16="http://schemas.microsoft.com/office/drawing/2014/main" id="{132D1400-C6A7-4F4D-8C66-92DA692A5B28}"/>
              </a:ext>
            </a:extLst>
          </p:cNvPr>
          <p:cNvSpPr>
            <a:spLocks noGrp="1"/>
          </p:cNvSpPr>
          <p:nvPr>
            <p:ph type="body" sz="quarter" idx="21"/>
          </p:nvPr>
        </p:nvSpPr>
        <p:spPr>
          <a:xfrm>
            <a:off x="9000326" y="3977562"/>
            <a:ext cx="8279783" cy="936104"/>
          </a:xfrm>
        </p:spPr>
        <p:txBody>
          <a:bodyPr>
            <a:normAutofit fontScale="32500" lnSpcReduction="20000"/>
          </a:bodyPr>
          <a:lstStyle/>
          <a:p>
            <a:r>
              <a:rPr lang="fr-FR" sz="11100" dirty="0">
                <a:latin typeface="Poppins Light" panose="020B0604020202020204" charset="0"/>
                <a:cs typeface="Poppins Light" panose="020B0604020202020204" charset="0"/>
              </a:rPr>
              <a:t>Outils</a:t>
            </a:r>
            <a:r>
              <a:rPr lang="fr-FR" sz="14400" dirty="0">
                <a:latin typeface="Poppins Light" panose="020B0604020202020204" charset="0"/>
                <a:cs typeface="Poppins Light" panose="020B0604020202020204" charset="0"/>
              </a:rPr>
              <a:t> </a:t>
            </a:r>
            <a:r>
              <a:rPr lang="fr-FR" sz="11100" dirty="0">
                <a:latin typeface="Poppins Light" panose="020B0604020202020204" charset="0"/>
                <a:cs typeface="Poppins Light" panose="020B0604020202020204" charset="0"/>
              </a:rPr>
              <a:t>utilisés</a:t>
            </a:r>
            <a:endParaRPr lang="en-US" sz="14400" dirty="0">
              <a:latin typeface="Poppins Light" panose="020B0604020202020204" charset="0"/>
              <a:cs typeface="Poppins Light" panose="020B0604020202020204" charset="0"/>
            </a:endParaRPr>
          </a:p>
          <a:p>
            <a:endParaRPr lang="en-US" sz="1600" dirty="0">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011726925"/>
      </p:ext>
    </p:extLst>
  </p:cSld>
  <p:clrMapOvr>
    <a:masterClrMapping/>
  </p:clrMapOvr>
  <p:transition spd="slow" advTm="6197">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DAFF4D41-5ABC-4613-B0F4-568A49D9D905}"/>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p:pic>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a:xfrm>
            <a:off x="865661" y="5791473"/>
            <a:ext cx="6336704" cy="1008112"/>
          </a:xfrm>
        </p:spPr>
        <p:txBody>
          <a:bodyPr>
            <a:normAutofit fontScale="92500" lnSpcReduction="10000"/>
          </a:bodyPr>
          <a:lstStyle/>
          <a:p>
            <a:r>
              <a:rPr lang="en-US" altLang="ja-JP" sz="5400" dirty="0"/>
              <a:t>Introduction</a:t>
            </a:r>
            <a:endParaRPr lang="ja-JP" altLang="en-US" sz="5400"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7ECAF359-6A94-489F-B39A-158C7E8D347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harpenSoften amount="-63000"/>
                    </a14:imgEffect>
                  </a14:imgLayer>
                </a14:imgProps>
              </a:ext>
              <a:ext uri="{28A0092B-C50C-407E-A947-70E740481C1C}">
                <a14:useLocalDpi xmlns:a14="http://schemas.microsoft.com/office/drawing/2010/main" val="0"/>
              </a:ext>
            </a:extLst>
          </a:blip>
          <a:srcRect l="22" r="22"/>
          <a:stretch>
            <a:fillRect/>
          </a:stretch>
        </p:blipFill>
        <p:spPr>
          <a:xfrm>
            <a:off x="5465961" y="-1"/>
            <a:ext cx="18286413" cy="10287000"/>
          </a:xfrm>
        </p:spPr>
      </p:pic>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dirty="0"/>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3" name="タイトル 22"/>
          <p:cNvSpPr>
            <a:spLocks noGrp="1"/>
          </p:cNvSpPr>
          <p:nvPr>
            <p:ph type="title"/>
          </p:nvPr>
        </p:nvSpPr>
        <p:spPr>
          <a:xfrm>
            <a:off x="591995" y="1580131"/>
            <a:ext cx="7235167" cy="3312381"/>
          </a:xfrm>
        </p:spPr>
        <p:txBody>
          <a:bodyPr/>
          <a:lstStyle/>
          <a:p>
            <a:r>
              <a:rPr lang="fr-FR" altLang="ja-JP" dirty="0"/>
              <a:t>INTRODUCTION</a:t>
            </a:r>
            <a:endParaRPr kumimoji="1" lang="ja-JP" altLang="en-US" dirty="0">
              <a:latin typeface="Route 159 Bold" pitchFamily="50" charset="0"/>
            </a:endParaRPr>
          </a:p>
        </p:txBody>
      </p:sp>
      <p:sp>
        <p:nvSpPr>
          <p:cNvPr id="31" name="テキスト プレースホルダー 30"/>
          <p:cNvSpPr>
            <a:spLocks noGrp="1"/>
          </p:cNvSpPr>
          <p:nvPr>
            <p:ph type="body" sz="quarter" idx="42"/>
          </p:nvPr>
        </p:nvSpPr>
        <p:spPr>
          <a:xfrm>
            <a:off x="-336041" y="5598256"/>
            <a:ext cx="8606971" cy="2086317"/>
          </a:xfrm>
        </p:spPr>
        <p:txBody>
          <a:bodyPr/>
          <a:lstStyle/>
          <a:p>
            <a:pPr lvl="0">
              <a:spcBef>
                <a:spcPts val="600"/>
              </a:spcBef>
            </a:pPr>
            <a:r>
              <a:rPr lang="fr-FR" sz="2400" dirty="0">
                <a:latin typeface="Poppins Light" panose="020B0604020202020204" charset="0"/>
                <a:cs typeface="Poppins Light" panose="020B0604020202020204" charset="0"/>
              </a:rPr>
              <a:t>Dans le cadre de la formation des enseignants-cadres des Académies régionales de</a:t>
            </a:r>
          </a:p>
          <a:p>
            <a:pPr lvl="0">
              <a:spcBef>
                <a:spcPts val="600"/>
              </a:spcBef>
            </a:pPr>
            <a:r>
              <a:rPr lang="fr-FR" sz="2400" dirty="0">
                <a:latin typeface="Poppins Light" panose="020B0604020202020204" charset="0"/>
                <a:cs typeface="Poppins Light" panose="020B0604020202020204" charset="0"/>
              </a:rPr>
              <a:t>l’éducation et de la formation -Filière informatique- au sein du centre régional des métiers</a:t>
            </a:r>
          </a:p>
          <a:p>
            <a:pPr lvl="0">
              <a:spcBef>
                <a:spcPts val="600"/>
              </a:spcBef>
            </a:pPr>
            <a:r>
              <a:rPr lang="fr-FR" sz="2400" dirty="0">
                <a:latin typeface="Poppins Light" panose="020B0604020202020204" charset="0"/>
                <a:cs typeface="Poppins Light" panose="020B0604020202020204" charset="0"/>
              </a:rPr>
              <a:t>d’éducation et de formation Souss Massa Agadir, les professeurs profitent de l’opportunité d’explorer le module ‘Production didactique’. Comme projet de fin de ce dernier nous avons à réaliser un Chatbot éducatif.</a:t>
            </a:r>
          </a:p>
          <a:p>
            <a:endParaRPr kumimoji="1" lang="ja-JP" altLang="en-US" dirty="0"/>
          </a:p>
        </p:txBody>
      </p:sp>
      <p:sp>
        <p:nvSpPr>
          <p:cNvPr id="32" name="テキスト プレースホルダー 31"/>
          <p:cNvSpPr>
            <a:spLocks noGrp="1"/>
          </p:cNvSpPr>
          <p:nvPr>
            <p:ph type="body" sz="quarter" idx="43"/>
          </p:nvPr>
        </p:nvSpPr>
        <p:spPr/>
        <p:txBody>
          <a:bodyPr/>
          <a:lstStyle/>
          <a:p>
            <a:r>
              <a:rPr lang="en-US" altLang="ja-JP" dirty="0"/>
              <a:t>Hello!</a:t>
            </a:r>
            <a:endParaRPr kumimoji="1" lang="ja-JP" altLang="en-US" dirty="0"/>
          </a:p>
        </p:txBody>
      </p:sp>
      <p:sp>
        <p:nvSpPr>
          <p:cNvPr id="33" name="テキスト プレースホルダー 32"/>
          <p:cNvSpPr>
            <a:spLocks noGrp="1"/>
          </p:cNvSpPr>
          <p:nvPr>
            <p:ph type="body" sz="quarter" idx="44"/>
          </p:nvPr>
        </p:nvSpPr>
        <p:spPr>
          <a:xfrm>
            <a:off x="694505" y="5010147"/>
            <a:ext cx="3240000" cy="72000"/>
          </a:xfrm>
        </p:spPr>
        <p:txBody>
          <a:bodyPr/>
          <a:lstStyle/>
          <a:p>
            <a:endParaRPr kumimoji="1" lang="ja-JP" altLang="en-US" dirty="0"/>
          </a:p>
        </p:txBody>
      </p:sp>
    </p:spTree>
    <p:extLst>
      <p:ext uri="{BB962C8B-B14F-4D97-AF65-F5344CB8AC3E}">
        <p14:creationId xmlns:p14="http://schemas.microsoft.com/office/powerpoint/2010/main" val="3728067403"/>
      </p:ext>
    </p:extLst>
  </p:cSld>
  <p:clrMapOvr>
    <a:masterClrMapping/>
  </p:clrMapOvr>
  <p:transition spd="slow" advTm="3418">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3">
            <a:extLst>
              <a:ext uri="{FF2B5EF4-FFF2-40B4-BE49-F238E27FC236}">
                <a16:creationId xmlns:a16="http://schemas.microsoft.com/office/drawing/2014/main" id="{B98F815B-172E-4617-8059-3F1529A3C8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a:prstGeom prst="rect">
            <a:avLst/>
          </a:prstGeom>
          <a:solidFill>
            <a:schemeClr val="bg1">
              <a:lumMod val="95000"/>
            </a:schemeClr>
          </a:solidFill>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2</a:t>
            </a:r>
            <a:endParaRPr kumimoji="1" lang="ja-JP" altLang="en-US" dirty="0"/>
          </a:p>
        </p:txBody>
      </p:sp>
      <p:sp>
        <p:nvSpPr>
          <p:cNvPr id="8" name="テキスト プレースホルダー 7"/>
          <p:cNvSpPr>
            <a:spLocks noGrp="1"/>
          </p:cNvSpPr>
          <p:nvPr>
            <p:ph type="body" sz="quarter" idx="17"/>
          </p:nvPr>
        </p:nvSpPr>
        <p:spPr>
          <a:xfrm>
            <a:off x="865661" y="5791473"/>
            <a:ext cx="6336704" cy="1008112"/>
          </a:xfrm>
        </p:spPr>
        <p:txBody>
          <a:bodyPr>
            <a:noAutofit/>
          </a:bodyPr>
          <a:lstStyle/>
          <a:p>
            <a:r>
              <a:rPr lang="fr-FR" altLang="ja-JP" dirty="0"/>
              <a:t>Problématique  traitée</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2088587445"/>
      </p:ext>
    </p:extLst>
  </p:cSld>
  <p:clrMapOvr>
    <a:masterClrMapping/>
  </p:clrMapOvr>
  <mc:AlternateContent xmlns:mc="http://schemas.openxmlformats.org/markup-compatibility/2006" xmlns:p14="http://schemas.microsoft.com/office/powerpoint/2010/main">
    <mc:Choice Requires="p14">
      <p:transition spd="slow" p14:dur="1200" advTm="4273">
        <p14:flip dir="r"/>
      </p:transition>
    </mc:Choice>
    <mc:Fallback xmlns="">
      <p:transition spd="slow" advTm="427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501F4F-67D4-4BE2-A709-381FF3B1497F}"/>
              </a:ext>
            </a:extLst>
          </p:cNvPr>
          <p:cNvSpPr>
            <a:spLocks noGrp="1"/>
          </p:cNvSpPr>
          <p:nvPr>
            <p:ph type="title"/>
          </p:nvPr>
        </p:nvSpPr>
        <p:spPr>
          <a:xfrm>
            <a:off x="3046504" y="666734"/>
            <a:ext cx="14349567" cy="1203151"/>
          </a:xfrm>
        </p:spPr>
        <p:txBody>
          <a:bodyPr>
            <a:normAutofit fontScale="90000"/>
          </a:bodyPr>
          <a:lstStyle/>
          <a:p>
            <a:r>
              <a:rPr lang="fr-FR" altLang="ja-JP" dirty="0"/>
              <a:t>Problématique  traitée</a:t>
            </a:r>
            <a:br>
              <a:rPr lang="ja-JP" altLang="en-US" dirty="0"/>
            </a:br>
            <a:endParaRPr lang="fr-FR" dirty="0"/>
          </a:p>
        </p:txBody>
      </p:sp>
      <p:sp>
        <p:nvSpPr>
          <p:cNvPr id="4" name="Espace réservé du numéro de diapositive 3">
            <a:extLst>
              <a:ext uri="{FF2B5EF4-FFF2-40B4-BE49-F238E27FC236}">
                <a16:creationId xmlns:a16="http://schemas.microsoft.com/office/drawing/2014/main" id="{4F2EF72C-5ECA-4E51-A4D8-4E4C0D934812}"/>
              </a:ext>
            </a:extLst>
          </p:cNvPr>
          <p:cNvSpPr>
            <a:spLocks noGrp="1"/>
          </p:cNvSpPr>
          <p:nvPr>
            <p:ph type="sldNum" sz="quarter" idx="11"/>
          </p:nvPr>
        </p:nvSpPr>
        <p:spPr/>
        <p:txBody>
          <a:bodyPr/>
          <a:lstStyle/>
          <a:p>
            <a:fld id="{E6459DFB-86F3-43FA-8567-2EA6E426AE90}" type="slidenum">
              <a:rPr lang="ja-JP" altLang="en-US" smtClean="0"/>
              <a:pPr/>
              <a:t>6</a:t>
            </a:fld>
            <a:endParaRPr lang="ja-JP" altLang="en-US"/>
          </a:p>
        </p:txBody>
      </p:sp>
      <p:sp>
        <p:nvSpPr>
          <p:cNvPr id="5" name="Espace réservé du texte 4">
            <a:extLst>
              <a:ext uri="{FF2B5EF4-FFF2-40B4-BE49-F238E27FC236}">
                <a16:creationId xmlns:a16="http://schemas.microsoft.com/office/drawing/2014/main" id="{29F5ACC9-C8D5-47DF-A036-FA06BAD6A8F4}"/>
              </a:ext>
            </a:extLst>
          </p:cNvPr>
          <p:cNvSpPr>
            <a:spLocks noGrp="1"/>
          </p:cNvSpPr>
          <p:nvPr>
            <p:ph type="body" sz="quarter" idx="13"/>
          </p:nvPr>
        </p:nvSpPr>
        <p:spPr>
          <a:xfrm>
            <a:off x="1451556" y="2405702"/>
            <a:ext cx="14726808" cy="7574774"/>
          </a:xfrm>
        </p:spPr>
        <p:txBody>
          <a:bodyPr>
            <a:normAutofit/>
          </a:bodyPr>
          <a:lstStyle/>
          <a:p>
            <a:pPr marL="457200" indent="-457200">
              <a:buFont typeface="Wingdings" panose="05000000000000000000" pitchFamily="2" charset="2"/>
              <a:buChar char="q"/>
            </a:pPr>
            <a:r>
              <a:rPr lang="fr-FR" sz="2800" dirty="0">
                <a:solidFill>
                  <a:schemeClr val="tx1"/>
                </a:solidFill>
              </a:rPr>
              <a:t>Indisponibilité des réponses directs </a:t>
            </a:r>
          </a:p>
          <a:p>
            <a:pPr marL="457200" indent="-457200">
              <a:buFont typeface="Wingdings" panose="05000000000000000000" pitchFamily="2" charset="2"/>
              <a:buChar char="q"/>
            </a:pPr>
            <a:r>
              <a:rPr lang="fr-FR" sz="2800" dirty="0">
                <a:solidFill>
                  <a:schemeClr val="tx1"/>
                </a:solidFill>
              </a:rPr>
              <a:t>Les apprenants distraits par les téléphones et les réseaux sociaux </a:t>
            </a:r>
          </a:p>
          <a:p>
            <a:pPr marL="457200" indent="-457200">
              <a:buFont typeface="Wingdings" panose="05000000000000000000" pitchFamily="2" charset="2"/>
              <a:buChar char="q"/>
            </a:pPr>
            <a:r>
              <a:rPr lang="fr-FR" sz="2800" dirty="0">
                <a:solidFill>
                  <a:schemeClr val="tx1"/>
                </a:solidFill>
              </a:rPr>
              <a:t>Gaspillage de temps lors de la recherche de la réponses </a:t>
            </a:r>
          </a:p>
          <a:p>
            <a:pPr marL="457200" indent="-457200">
              <a:buFont typeface="Wingdings" panose="05000000000000000000" pitchFamily="2" charset="2"/>
              <a:buChar char="q"/>
            </a:pPr>
            <a:r>
              <a:rPr lang="fr-FR" sz="2800" dirty="0">
                <a:solidFill>
                  <a:schemeClr val="tx1"/>
                </a:solidFill>
              </a:rPr>
              <a:t>obstacles au niveau de l’apprentissage des apprenants, </a:t>
            </a:r>
          </a:p>
          <a:p>
            <a:endParaRPr lang="fr-FR" sz="2800" dirty="0"/>
          </a:p>
          <a:p>
            <a:endParaRPr lang="fr-FR" sz="2800" dirty="0"/>
          </a:p>
        </p:txBody>
      </p:sp>
    </p:spTree>
    <p:extLst>
      <p:ext uri="{BB962C8B-B14F-4D97-AF65-F5344CB8AC3E}">
        <p14:creationId xmlns:p14="http://schemas.microsoft.com/office/powerpoint/2010/main" val="257261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3">
            <a:extLst>
              <a:ext uri="{FF2B5EF4-FFF2-40B4-BE49-F238E27FC236}">
                <a16:creationId xmlns:a16="http://schemas.microsoft.com/office/drawing/2014/main" id="{B98F815B-172E-4617-8059-3F1529A3C8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a:prstGeom prst="rect">
            <a:avLst/>
          </a:prstGeom>
          <a:solidFill>
            <a:schemeClr val="bg1">
              <a:lumMod val="95000"/>
            </a:schemeClr>
          </a:solidFill>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2</a:t>
            </a:r>
            <a:endParaRPr kumimoji="1" lang="ja-JP" altLang="en-US" dirty="0"/>
          </a:p>
        </p:txBody>
      </p:sp>
      <p:sp>
        <p:nvSpPr>
          <p:cNvPr id="8" name="テキスト プレースホルダー 7"/>
          <p:cNvSpPr>
            <a:spLocks noGrp="1"/>
          </p:cNvSpPr>
          <p:nvPr>
            <p:ph type="body" sz="quarter" idx="17"/>
          </p:nvPr>
        </p:nvSpPr>
        <p:spPr>
          <a:xfrm>
            <a:off x="865661" y="5791473"/>
            <a:ext cx="6336704" cy="1008112"/>
          </a:xfrm>
        </p:spPr>
        <p:txBody>
          <a:bodyPr>
            <a:noAutofit/>
          </a:bodyPr>
          <a:lstStyle/>
          <a:p>
            <a:r>
              <a:rPr lang="fr-FR" altLang="ja-JP" dirty="0"/>
              <a:t>Objectif de projet</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3505747410"/>
      </p:ext>
    </p:extLst>
  </p:cSld>
  <p:clrMapOvr>
    <a:masterClrMapping/>
  </p:clrMapOvr>
  <mc:AlternateContent xmlns:mc="http://schemas.openxmlformats.org/markup-compatibility/2006">
    <mc:Choice xmlns:p14="http://schemas.microsoft.com/office/powerpoint/2010/main" Requires="p14">
      <p:transition spd="slow" p14:dur="1200" advTm="4273">
        <p14:flip dir="r"/>
      </p:transition>
    </mc:Choice>
    <mc:Fallback>
      <p:transition spd="slow" advTm="427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501F4F-67D4-4BE2-A709-381FF3B1497F}"/>
              </a:ext>
            </a:extLst>
          </p:cNvPr>
          <p:cNvSpPr>
            <a:spLocks noGrp="1"/>
          </p:cNvSpPr>
          <p:nvPr>
            <p:ph type="title"/>
          </p:nvPr>
        </p:nvSpPr>
        <p:spPr>
          <a:xfrm>
            <a:off x="2732761" y="176180"/>
            <a:ext cx="14418409" cy="1203151"/>
          </a:xfrm>
        </p:spPr>
        <p:txBody>
          <a:bodyPr>
            <a:normAutofit fontScale="90000"/>
          </a:bodyPr>
          <a:lstStyle/>
          <a:p>
            <a:br>
              <a:rPr lang="fr-FR" altLang="ja-JP" dirty="0"/>
            </a:br>
            <a:r>
              <a:rPr lang="fr-FR" altLang="ja-JP" dirty="0"/>
              <a:t>Objectif de projet:</a:t>
            </a:r>
            <a:br>
              <a:rPr lang="ja-JP" altLang="en-US" dirty="0"/>
            </a:br>
            <a:endParaRPr lang="fr-FR" dirty="0"/>
          </a:p>
        </p:txBody>
      </p:sp>
      <p:sp>
        <p:nvSpPr>
          <p:cNvPr id="4" name="Espace réservé du numéro de diapositive 3">
            <a:extLst>
              <a:ext uri="{FF2B5EF4-FFF2-40B4-BE49-F238E27FC236}">
                <a16:creationId xmlns:a16="http://schemas.microsoft.com/office/drawing/2014/main" id="{4F2EF72C-5ECA-4E51-A4D8-4E4C0D934812}"/>
              </a:ext>
            </a:extLst>
          </p:cNvPr>
          <p:cNvSpPr>
            <a:spLocks noGrp="1"/>
          </p:cNvSpPr>
          <p:nvPr>
            <p:ph type="sldNum" sz="quarter" idx="11"/>
          </p:nvPr>
        </p:nvSpPr>
        <p:spPr/>
        <p:txBody>
          <a:bodyPr/>
          <a:lstStyle/>
          <a:p>
            <a:fld id="{E6459DFB-86F3-43FA-8567-2EA6E426AE90}" type="slidenum">
              <a:rPr lang="ja-JP" altLang="en-US" smtClean="0"/>
              <a:pPr/>
              <a:t>8</a:t>
            </a:fld>
            <a:endParaRPr lang="ja-JP" altLang="en-US"/>
          </a:p>
        </p:txBody>
      </p:sp>
      <p:sp>
        <p:nvSpPr>
          <p:cNvPr id="6" name="Espace réservé du texte 5">
            <a:extLst>
              <a:ext uri="{FF2B5EF4-FFF2-40B4-BE49-F238E27FC236}">
                <a16:creationId xmlns:a16="http://schemas.microsoft.com/office/drawing/2014/main" id="{FFBBA7DE-BCCD-BF9B-A806-338A796358BC}"/>
              </a:ext>
            </a:extLst>
          </p:cNvPr>
          <p:cNvSpPr>
            <a:spLocks noGrp="1"/>
          </p:cNvSpPr>
          <p:nvPr>
            <p:ph type="body" sz="quarter" idx="13"/>
          </p:nvPr>
        </p:nvSpPr>
        <p:spPr>
          <a:xfrm>
            <a:off x="1978410" y="2681959"/>
            <a:ext cx="14329592" cy="2724100"/>
          </a:xfrm>
        </p:spPr>
        <p:txBody>
          <a:bodyPr>
            <a:normAutofit/>
          </a:bodyPr>
          <a:lstStyle/>
          <a:p>
            <a:pPr marL="342900" indent="-342900">
              <a:buFont typeface="Arial" panose="020B0604020202020204" pitchFamily="34" charset="0"/>
              <a:buChar char="•"/>
            </a:pPr>
            <a:r>
              <a:rPr lang="fr-FR" dirty="0"/>
              <a:t>Accès facile à l’information </a:t>
            </a:r>
          </a:p>
          <a:p>
            <a:pPr marL="342900" indent="-342900">
              <a:buFont typeface="Arial" panose="020B0604020202020204" pitchFamily="34" charset="0"/>
              <a:buChar char="•"/>
            </a:pPr>
            <a:r>
              <a:rPr lang="fr-FR" dirty="0"/>
              <a:t>Répondre facilement aux questionnes courantes </a:t>
            </a:r>
          </a:p>
          <a:p>
            <a:pPr marL="342900" indent="-342900">
              <a:buFont typeface="Arial" panose="020B0604020202020204" pitchFamily="34" charset="0"/>
              <a:buChar char="•"/>
            </a:pPr>
            <a:r>
              <a:rPr lang="fr-FR" dirty="0"/>
              <a:t>Aider et guides les apprenants d’apprendre et de trouver la réponse d’un questionne </a:t>
            </a:r>
          </a:p>
          <a:p>
            <a:pPr marL="342900" indent="-342900">
              <a:buFont typeface="Arial" panose="020B0604020202020204" pitchFamily="34" charset="0"/>
              <a:buChar char="•"/>
            </a:pPr>
            <a:r>
              <a:rPr lang="fr-FR" dirty="0"/>
              <a:t>La disponibilité de la ressource numérique </a:t>
            </a:r>
          </a:p>
          <a:p>
            <a:endParaRPr lang="fr-FR" dirty="0"/>
          </a:p>
        </p:txBody>
      </p:sp>
    </p:spTree>
    <p:extLst>
      <p:ext uri="{BB962C8B-B14F-4D97-AF65-F5344CB8AC3E}">
        <p14:creationId xmlns:p14="http://schemas.microsoft.com/office/powerpoint/2010/main" val="203718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3">
            <a:extLst>
              <a:ext uri="{FF2B5EF4-FFF2-40B4-BE49-F238E27FC236}">
                <a16:creationId xmlns:a16="http://schemas.microsoft.com/office/drawing/2014/main" id="{B98F815B-172E-4617-8059-3F1529A3C8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7809" b="7809"/>
          <a:stretch>
            <a:fillRect/>
          </a:stretch>
        </p:blipFill>
        <p:spPr>
          <a:xfrm>
            <a:off x="0" y="0"/>
            <a:ext cx="18286413" cy="10287000"/>
          </a:xfrm>
          <a:prstGeom prst="rect">
            <a:avLst/>
          </a:prstGeom>
          <a:solidFill>
            <a:schemeClr val="bg1">
              <a:lumMod val="95000"/>
            </a:schemeClr>
          </a:solidFill>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2</a:t>
            </a:r>
            <a:endParaRPr kumimoji="1" lang="ja-JP" altLang="en-US" dirty="0"/>
          </a:p>
        </p:txBody>
      </p:sp>
      <p:sp>
        <p:nvSpPr>
          <p:cNvPr id="8" name="テキスト プレースホルダー 7"/>
          <p:cNvSpPr>
            <a:spLocks noGrp="1"/>
          </p:cNvSpPr>
          <p:nvPr>
            <p:ph type="body" sz="quarter" idx="17"/>
          </p:nvPr>
        </p:nvSpPr>
        <p:spPr>
          <a:xfrm>
            <a:off x="865661" y="5791473"/>
            <a:ext cx="6336704" cy="1008112"/>
          </a:xfrm>
        </p:spPr>
        <p:txBody>
          <a:bodyPr>
            <a:noAutofit/>
          </a:bodyPr>
          <a:lstStyle/>
          <a:p>
            <a:r>
              <a:rPr lang="fr-FR" altLang="ja-JP" dirty="0"/>
              <a:t>Les fonctionnalités de </a:t>
            </a:r>
            <a:r>
              <a:rPr lang="fr-FR" altLang="ja-JP" dirty="0" err="1"/>
              <a:t>chatbot</a:t>
            </a:r>
            <a:r>
              <a:rPr lang="fr-FR" altLang="ja-JP" dirty="0"/>
              <a:t> :</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3846288422"/>
      </p:ext>
    </p:extLst>
  </p:cSld>
  <p:clrMapOvr>
    <a:masterClrMapping/>
  </p:clrMapOvr>
  <mc:AlternateContent xmlns:mc="http://schemas.openxmlformats.org/markup-compatibility/2006">
    <mc:Choice xmlns:p14="http://schemas.microsoft.com/office/powerpoint/2010/main" Requires="p14">
      <p:transition spd="slow" p14:dur="1200" advTm="4273">
        <p14:flip dir="r"/>
      </p:transition>
    </mc:Choice>
    <mc:Fallback>
      <p:transition spd="slow" advTm="4273">
        <p:fade/>
      </p:transition>
    </mc:Fallback>
  </mc:AlternateContent>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30628</TotalTime>
  <Words>437</Words>
  <Application>Microsoft Office PowerPoint</Application>
  <PresentationFormat>Personnalisé</PresentationFormat>
  <Paragraphs>88</Paragraphs>
  <Slides>18</Slides>
  <Notes>6</Notes>
  <HiddenSlides>0</HiddenSlides>
  <MMClips>0</MMClips>
  <ScaleCrop>false</ScaleCrop>
  <HeadingPairs>
    <vt:vector size="6" baseType="variant">
      <vt:variant>
        <vt:lpstr>Polices utilisées</vt:lpstr>
      </vt:variant>
      <vt:variant>
        <vt:i4>14</vt:i4>
      </vt:variant>
      <vt:variant>
        <vt:lpstr>Thème</vt:lpstr>
      </vt:variant>
      <vt:variant>
        <vt:i4>3</vt:i4>
      </vt:variant>
      <vt:variant>
        <vt:lpstr>Titres des diapositives</vt:lpstr>
      </vt:variant>
      <vt:variant>
        <vt:i4>18</vt:i4>
      </vt:variant>
    </vt:vector>
  </HeadingPairs>
  <TitlesOfParts>
    <vt:vector size="35" baseType="lpstr">
      <vt:lpstr>Arial</vt:lpstr>
      <vt:lpstr>Arial Black</vt:lpstr>
      <vt:lpstr>Arial Narrow</vt:lpstr>
      <vt:lpstr>Arial Rounded MT Bold</vt:lpstr>
      <vt:lpstr>Calibri</vt:lpstr>
      <vt:lpstr>Open Sans</vt:lpstr>
      <vt:lpstr>Open Sans Light</vt:lpstr>
      <vt:lpstr>Open Sans Semibold</vt:lpstr>
      <vt:lpstr>Poppins Light</vt:lpstr>
      <vt:lpstr>Route 159 Bold</vt:lpstr>
      <vt:lpstr>Route 159 Light</vt:lpstr>
      <vt:lpstr>Route 159 SemiBold</vt:lpstr>
      <vt:lpstr>Route 159 UltraLight</vt:lpstr>
      <vt:lpstr>Wingdings</vt:lpstr>
      <vt:lpstr>Vega - Header</vt:lpstr>
      <vt:lpstr>Vega - Footer Only</vt:lpstr>
      <vt:lpstr>Vega - Free</vt:lpstr>
      <vt:lpstr>Présentation du projet : Développement d’un chatbot éducatif </vt:lpstr>
      <vt:lpstr>Plan</vt:lpstr>
      <vt:lpstr>Présentation PowerPoint</vt:lpstr>
      <vt:lpstr>INTRODUCTION</vt:lpstr>
      <vt:lpstr>Présentation PowerPoint</vt:lpstr>
      <vt:lpstr>Problématique  traitée </vt:lpstr>
      <vt:lpstr>Présentation PowerPoint</vt:lpstr>
      <vt:lpstr> Objectif de projet: </vt:lpstr>
      <vt:lpstr>Présentation PowerPoint</vt:lpstr>
      <vt:lpstr>Les fonctionnalités de chatbot :  </vt:lpstr>
      <vt:lpstr>Présentation PowerPoint</vt:lpstr>
      <vt:lpstr>Outils utilisés</vt:lpstr>
      <vt:lpstr>Présentation PowerPoint</vt:lpstr>
      <vt:lpstr>Etapes suivies</vt:lpstr>
      <vt:lpstr>Présentation PowerPoint</vt:lpstr>
      <vt:lpstr>Présentation PowerPoint</vt:lpstr>
      <vt:lpstr>CONCLUSION</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Fadwa abdaim</cp:lastModifiedBy>
  <cp:revision>435</cp:revision>
  <dcterms:created xsi:type="dcterms:W3CDTF">2015-09-05T11:42:45Z</dcterms:created>
  <dcterms:modified xsi:type="dcterms:W3CDTF">2022-07-06T01:03:11Z</dcterms:modified>
</cp:coreProperties>
</file>